
<file path=[Content_Types].xml><?xml version="1.0" encoding="utf-8"?>
<Types xmlns="http://schemas.openxmlformats.org/package/2006/content-types">
  <Default ContentType="image/jpeg" Extension="jpg"/>
  <Default ContentType="application/x-fontdata" Extension="fntdata"/>
  <Default ContentType="image/gif" Extension="gif"/>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6"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Lst>
  <p:sldSz cy="5143500" cx="9144000"/>
  <p:notesSz cx="6858000" cy="9144000"/>
  <p:embeddedFontLst>
    <p:embeddedFont>
      <p:font typeface="Roboto"/>
      <p:regular r:id="rId20"/>
      <p:bold r:id="rId21"/>
      <p:italic r:id="rId22"/>
      <p:boldItalic r:id="rId23"/>
    </p:embeddedFont>
    <p:embeddedFont>
      <p:font typeface="Open Sans SemiBold"/>
      <p:regular r:id="rId24"/>
      <p:bold r:id="rId25"/>
      <p:italic r:id="rId26"/>
      <p:boldItalic r:id="rId27"/>
    </p:embeddedFont>
    <p:embeddedFont>
      <p:font typeface="Open Sans Light"/>
      <p:regular r:id="rId28"/>
      <p:bold r:id="rId29"/>
      <p:italic r:id="rId30"/>
      <p:boldItalic r:id="rId31"/>
    </p:embeddedFont>
    <p:embeddedFont>
      <p:font typeface="Open Sans"/>
      <p:regular r:id="rId32"/>
      <p:bold r:id="rId33"/>
      <p:italic r:id="rId34"/>
      <p:boldItalic r:id="rId3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AA408991-6A14-4078-B43F-5A8E46399DD0}">
  <a:tblStyle styleId="{AA408991-6A14-4078-B43F-5A8E46399DD0}"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Roboto-regular.fntdata"/><Relationship Id="rId22" Type="http://schemas.openxmlformats.org/officeDocument/2006/relationships/font" Target="fonts/Roboto-italic.fntdata"/><Relationship Id="rId21" Type="http://schemas.openxmlformats.org/officeDocument/2006/relationships/font" Target="fonts/Roboto-bold.fntdata"/><Relationship Id="rId24" Type="http://schemas.openxmlformats.org/officeDocument/2006/relationships/font" Target="fonts/OpenSansSemiBold-regular.fntdata"/><Relationship Id="rId23" Type="http://schemas.openxmlformats.org/officeDocument/2006/relationships/font" Target="fonts/Roboto-boldItalic.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font" Target="fonts/OpenSansSemiBold-italic.fntdata"/><Relationship Id="rId25" Type="http://schemas.openxmlformats.org/officeDocument/2006/relationships/font" Target="fonts/OpenSansSemiBold-bold.fntdata"/><Relationship Id="rId28" Type="http://schemas.openxmlformats.org/officeDocument/2006/relationships/font" Target="fonts/OpenSansLight-regular.fntdata"/><Relationship Id="rId27" Type="http://schemas.openxmlformats.org/officeDocument/2006/relationships/font" Target="fonts/OpenSansSemiBold-boldItalic.fntdata"/><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font" Target="fonts/OpenSansLight-bold.fntdata"/><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font" Target="fonts/OpenSansLight-boldItalic.fntdata"/><Relationship Id="rId30" Type="http://schemas.openxmlformats.org/officeDocument/2006/relationships/font" Target="fonts/OpenSansLight-italic.fntdata"/><Relationship Id="rId11" Type="http://schemas.openxmlformats.org/officeDocument/2006/relationships/slide" Target="slides/slide5.xml"/><Relationship Id="rId33" Type="http://schemas.openxmlformats.org/officeDocument/2006/relationships/font" Target="fonts/OpenSans-bold.fntdata"/><Relationship Id="rId10" Type="http://schemas.openxmlformats.org/officeDocument/2006/relationships/slide" Target="slides/slide4.xml"/><Relationship Id="rId32" Type="http://schemas.openxmlformats.org/officeDocument/2006/relationships/font" Target="fonts/OpenSans-regular.fntdata"/><Relationship Id="rId13" Type="http://schemas.openxmlformats.org/officeDocument/2006/relationships/slide" Target="slides/slide7.xml"/><Relationship Id="rId35" Type="http://schemas.openxmlformats.org/officeDocument/2006/relationships/font" Target="fonts/OpenSans-boldItalic.fntdata"/><Relationship Id="rId12" Type="http://schemas.openxmlformats.org/officeDocument/2006/relationships/slide" Target="slides/slide6.xml"/><Relationship Id="rId34" Type="http://schemas.openxmlformats.org/officeDocument/2006/relationships/font" Target="fonts/OpenSans-italic.fntdata"/><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docs.google.com/document/d/14UrRF03nItefuGnEEI-ffTShuhXvPXiXEzXVn0ckoRE/edit" TargetMode="External"/><Relationship Id="rId3" Type="http://schemas.openxmlformats.org/officeDocument/2006/relationships/hyperlink" Target="https://docs.google.com/document/d/1kpvreUgeVe9TWtBZvhQNlBgFFOOdMVEw4tsv0lip9ws/edit#" TargetMode="External"/><Relationship Id="rId4" Type="http://schemas.openxmlformats.org/officeDocument/2006/relationships/hyperlink" Target="http://pdlearn.nnu.edu/modules/shop/index.html?action=section&amp;OfferingID=2027783&amp;SectionID=2027789" TargetMode="Externa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static1.squarespace.com/static/5e90af1f141b51081e7194aa/t/5f43ff9d6a8cb7299871698c/1598291869551/REDI+Agreements+2020.pdf" TargetMode="Externa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tinyurl.com/4xjbhx6s" TargetMode="Externa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tinyurl.com/ypddt5zh" TargetMode="Externa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128" name="Google Shape;128;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Everyone</a:t>
            </a:r>
            <a:endParaRPr/>
          </a:p>
          <a:p>
            <a:pPr indent="0" lvl="0" marL="0" rtl="0" algn="l">
              <a:spcBef>
                <a:spcPts val="0"/>
              </a:spcBef>
              <a:spcAft>
                <a:spcPts val="0"/>
              </a:spcAft>
              <a:buNone/>
            </a:pPr>
            <a:r>
              <a:rPr lang="en"/>
              <a:t>Shannon share screen</a:t>
            </a:r>
            <a:endParaRPr/>
          </a:p>
          <a:p>
            <a:pPr indent="0" lvl="0" marL="0" rtl="0" algn="l">
              <a:spcBef>
                <a:spcPts val="0"/>
              </a:spcBef>
              <a:spcAft>
                <a:spcPts val="0"/>
              </a:spcAft>
              <a:buNone/>
            </a:pPr>
            <a:r>
              <a:rPr lang="en"/>
              <a:t>Link to Presentation Slides for Participants: https://docs.google.com/presentation/d/15Db-YMnl1sUNrUGFDmBYJ5lDdJwUwF0V5HI2DtKwO1k/edit?usp=sharing</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Clr>
                <a:schemeClr val="dk1"/>
              </a:buClr>
              <a:buSzPts val="1100"/>
              <a:buFont typeface="Arial"/>
              <a:buNone/>
            </a:pPr>
            <a:r>
              <a:rPr lang="en">
                <a:solidFill>
                  <a:schemeClr val="dk1"/>
                </a:solidFill>
              </a:rPr>
              <a:t>“Looking at your notes and thoughts for Ch 1, decide which of the four main topics is one that you would like to discuss in a small group. Please rename yourself by adding the number of the topic in front of your name. See the example and graphic on the screen. Add a 1 to discuss Black Tax, add a 2 for Linguistic Neutrality, add a 3 for Norming Discourse, and a 4 will discuss First Impressions.”</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gb9eac273eb_1_5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8" name="Google Shape;138;gb9eac273eb_1_5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Sharon - Slide 1-3: 5 minutes</a:t>
            </a:r>
            <a:endParaRPr/>
          </a:p>
          <a:p>
            <a:pPr indent="0" lvl="0" marL="0" rtl="0" algn="l">
              <a:spcBef>
                <a:spcPts val="0"/>
              </a:spcBef>
              <a:spcAft>
                <a:spcPts val="0"/>
              </a:spcAft>
              <a:buNone/>
            </a:pPr>
            <a:r>
              <a:rPr lang="en"/>
              <a:t>Welcome everybody, we are very excited to have you all here with us tonight.</a:t>
            </a:r>
            <a:endParaRPr/>
          </a:p>
          <a:p>
            <a:pPr indent="0" lvl="0" marL="0" rtl="0" algn="l">
              <a:spcBef>
                <a:spcPts val="0"/>
              </a:spcBef>
              <a:spcAft>
                <a:spcPts val="0"/>
              </a:spcAft>
              <a:buNone/>
            </a:pPr>
            <a:r>
              <a:rPr lang="en"/>
              <a:t>I will be running tech tonight if you have questions please drop me a private chat.</a:t>
            </a:r>
            <a:endParaRPr/>
          </a:p>
          <a:p>
            <a:pPr indent="0" lvl="0" marL="0" rtl="0" algn="l">
              <a:spcBef>
                <a:spcPts val="0"/>
              </a:spcBef>
              <a:spcAft>
                <a:spcPts val="0"/>
              </a:spcAft>
              <a:buNone/>
            </a:pPr>
            <a:r>
              <a:rPr lang="en"/>
              <a:t>I want to remind you about some of the resources you have as we take this journey together.  </a:t>
            </a:r>
            <a:endParaRPr/>
          </a:p>
          <a:p>
            <a:pPr indent="0" lvl="0" marL="0" rtl="0" algn="l">
              <a:spcBef>
                <a:spcPts val="0"/>
              </a:spcBef>
              <a:spcAft>
                <a:spcPts val="0"/>
              </a:spcAft>
              <a:buNone/>
            </a:pPr>
            <a:r>
              <a:rPr lang="en"/>
              <a:t>There is the Hub:</a:t>
            </a:r>
            <a:r>
              <a:rPr lang="en" u="sng">
                <a:solidFill>
                  <a:schemeClr val="hlink"/>
                </a:solidFill>
                <a:hlinkClick r:id="rId2"/>
              </a:rPr>
              <a:t>https://docs.google.com/document/d/14UrRF03nItefuGnEEI-ffTShuhXvPXiXEzXVn0ckoRE/edit</a:t>
            </a:r>
            <a:endParaRPr/>
          </a:p>
          <a:p>
            <a:pPr indent="0" lvl="0" marL="0" rtl="0" algn="l">
              <a:spcBef>
                <a:spcPts val="0"/>
              </a:spcBef>
              <a:spcAft>
                <a:spcPts val="0"/>
              </a:spcAft>
              <a:buNone/>
            </a:pPr>
            <a:r>
              <a:rPr lang="en"/>
              <a:t>And the reflection journal: </a:t>
            </a:r>
            <a:r>
              <a:rPr lang="en" u="sng">
                <a:solidFill>
                  <a:schemeClr val="hlink"/>
                </a:solidFill>
                <a:hlinkClick r:id="rId3"/>
              </a:rPr>
              <a:t>https://docs.google.com/document/d/1kpvreUgeVe9TWtBZvhQNlBgFFOOdMVEw4tsv0lip9ws/edit#</a:t>
            </a:r>
            <a:endParaRPr/>
          </a:p>
          <a:p>
            <a:pPr indent="0" lvl="0" marL="0" rtl="0" algn="l">
              <a:spcBef>
                <a:spcPts val="0"/>
              </a:spcBef>
              <a:spcAft>
                <a:spcPts val="0"/>
              </a:spcAft>
              <a:buNone/>
            </a:pPr>
            <a:r>
              <a:rPr lang="en"/>
              <a:t>If you are interested in a PD credit here is the link to the registration page: </a:t>
            </a:r>
            <a:r>
              <a:rPr lang="en" u="sng">
                <a:solidFill>
                  <a:schemeClr val="hlink"/>
                </a:solidFill>
                <a:hlinkClick r:id="rId4"/>
              </a:rPr>
              <a:t>http://pdlearn.nnu.edu/modules/shop/index.html?action=section&amp;OfferingID=2027783&amp;SectionID=2027789</a:t>
            </a:r>
            <a:r>
              <a:rPr lang="en"/>
              <a:t> please let me know off line if you have any questions at scates@sde.idaho.gov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gc2796e9597_0_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4" name="Google Shape;144;gc2796e9597_0_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As we transition from black history month to women's history month; we'd encourage you to think about the intersections and the ways our lives have been touched by these diverse and beautiful populations. Check out resources here: https://www.beyondcurie.com/  and or here: https://womenyoushouldknow.net/stem-role-models-posters-languages/l and more!</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g2d11f694d83_0_1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9" name="Google Shape;149;g2d11f694d83_0_1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u="sng">
                <a:solidFill>
                  <a:schemeClr val="hlink"/>
                </a:solidFill>
                <a:hlinkClick r:id="rId2"/>
              </a:rPr>
              <a:t>https://static1.squarespace.com/static/5e90af1f141b51081e7194aa/t/5f43ff9d6a8cb7299871698c/1598291869551/REDI+Agreements+2020.pdf</a:t>
            </a:r>
            <a:r>
              <a:rPr lang="en">
                <a:solidFill>
                  <a:schemeClr val="dk1"/>
                </a:solidFill>
              </a:rPr>
              <a:t>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gb9eac273eb_2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6" name="Google Shape;156;gb9eac273eb_2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gb2deb7505c_0_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9" name="Google Shape;219;gb2deb7505c_0_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1600"/>
              </a:spcAft>
              <a:buNone/>
            </a:pPr>
            <a:r>
              <a:rPr lang="en" sz="1000"/>
              <a:t>7.5  minutes in</a:t>
            </a:r>
            <a:endParaRPr sz="1000"/>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gc2796e9597_0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6" name="Google Shape;226;gc2796e9597_0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2 minutes</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gc2796e9597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5" name="Google Shape;235;gc2796e9597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 goal to be here at 10 after the hour </a:t>
            </a:r>
            <a:r>
              <a:rPr lang="en"/>
              <a:t>Link to Jamboard for Shannon: </a:t>
            </a:r>
            <a:r>
              <a:rPr b="1" lang="en" sz="1400" u="sng">
                <a:solidFill>
                  <a:srgbClr val="0097A7"/>
                </a:solidFill>
                <a:latin typeface="Spartan"/>
                <a:ea typeface="Spartan"/>
                <a:cs typeface="Spartan"/>
                <a:sym typeface="Spartan"/>
                <a:hlinkClick r:id="rId2">
                  <a:extLst>
                    <a:ext uri="{A12FA001-AC4F-418D-AE19-62706E023703}">
                      <ahyp:hlinkClr val="tx"/>
                    </a:ext>
                  </a:extLst>
                </a:hlinkClick>
              </a:rPr>
              <a:t>https://tinyurl.com/4xjbhx6s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gc2796e9597_0_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1" name="Google Shape;241;gc2796e9597_0_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2 minutes</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gb98e76733b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7" name="Google Shape;247;gb98e76733b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Goal to be here 37 after the hour</a:t>
            </a:r>
            <a:endParaRPr/>
          </a:p>
          <a:p>
            <a:pPr indent="0" lvl="0" marL="0" rtl="0" algn="l">
              <a:spcBef>
                <a:spcPts val="0"/>
              </a:spcBef>
              <a:spcAft>
                <a:spcPts val="0"/>
              </a:spcAft>
              <a:buNone/>
            </a:pPr>
            <a:r>
              <a:rPr lang="en"/>
              <a:t>Link to Jamboard for Shannon: </a:t>
            </a:r>
            <a:r>
              <a:rPr b="1" lang="en" sz="1400" u="sng">
                <a:solidFill>
                  <a:srgbClr val="0097A7"/>
                </a:solidFill>
                <a:latin typeface="Spartan"/>
                <a:ea typeface="Spartan"/>
                <a:cs typeface="Spartan"/>
                <a:sym typeface="Spartan"/>
                <a:hlinkClick r:id="rId2">
                  <a:extLst>
                    <a:ext uri="{A12FA001-AC4F-418D-AE19-62706E023703}">
                      <ahyp:hlinkClr val="tx"/>
                    </a:ext>
                  </a:extLst>
                </a:hlinkClick>
              </a:rPr>
              <a:t>https://tinyurl.com/ypddt5zh</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gb9eac273eb_2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3" name="Google Shape;253;gb9eac273eb_2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40 minutes in...</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gb7a9d2cc32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9" name="Google Shape;259;gb7a9d2cc32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3 minutes- 43 minutes</a:t>
            </a:r>
            <a:endParaRPr/>
          </a:p>
          <a:p>
            <a:pPr indent="0" lvl="0" marL="0" rtl="0" algn="l">
              <a:spcBef>
                <a:spcPts val="0"/>
              </a:spcBef>
              <a:spcAft>
                <a:spcPts val="0"/>
              </a:spcAft>
              <a:buNone/>
            </a:pPr>
            <a:r>
              <a:rPr lang="en"/>
              <a:t>Link to tool </a:t>
            </a:r>
            <a:r>
              <a:rPr lang="en"/>
              <a:t>http://stemteachingtools.org/assets/landscapes/STEM-Teaching-Tool-37-Beyond-Misconceptions.pdf</a:t>
            </a:r>
            <a:endParaRPr/>
          </a:p>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gb98c398b75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7" name="Google Shape;267;gb98c398b75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Shannon: Feedback Link: https://forms.gle/czoBG95UfUAwm3qA7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showMasterSp="0">
  <p:cSld name="Custom Layout">
    <p:spTree>
      <p:nvGrpSpPr>
        <p:cNvPr id="12" name="Shape 12"/>
        <p:cNvGrpSpPr/>
        <p:nvPr/>
      </p:nvGrpSpPr>
      <p:grpSpPr>
        <a:xfrm>
          <a:off x="0" y="0"/>
          <a:ext cx="0" cy="0"/>
          <a:chOff x="0" y="0"/>
          <a:chExt cx="0" cy="0"/>
        </a:xfrm>
      </p:grpSpPr>
      <p:pic>
        <p:nvPicPr>
          <p:cNvPr id="13" name="Google Shape;13;p2"/>
          <p:cNvPicPr preferRelativeResize="0"/>
          <p:nvPr/>
        </p:nvPicPr>
        <p:blipFill rotWithShape="1">
          <a:blip r:embed="rId2">
            <a:alphaModFix/>
          </a:blip>
          <a:srcRect b="0" l="0" r="0" t="0"/>
          <a:stretch/>
        </p:blipFill>
        <p:spPr>
          <a:xfrm>
            <a:off x="0" y="1285"/>
            <a:ext cx="9144000" cy="5140929"/>
          </a:xfrm>
          <a:prstGeom prst="rect">
            <a:avLst/>
          </a:prstGeom>
          <a:noFill/>
          <a:ln>
            <a:noFill/>
          </a:ln>
        </p:spPr>
      </p:pic>
      <p:sp>
        <p:nvSpPr>
          <p:cNvPr id="14" name="Google Shape;14;p2"/>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5" name="Google Shape;15;p2"/>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6" name="Google Shape;16;p2"/>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17" name="Google Shape;17;p2"/>
          <p:cNvSpPr txBox="1"/>
          <p:nvPr>
            <p:ph type="title"/>
          </p:nvPr>
        </p:nvSpPr>
        <p:spPr>
          <a:xfrm>
            <a:off x="628650" y="3217936"/>
            <a:ext cx="8515500" cy="668400"/>
          </a:xfrm>
          <a:prstGeom prst="rect">
            <a:avLst/>
          </a:prstGeom>
          <a:noFill/>
          <a:ln>
            <a:noFill/>
          </a:ln>
        </p:spPr>
        <p:txBody>
          <a:bodyPr anchorCtr="0" anchor="t"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18" name="Google Shape;18;p2"/>
          <p:cNvSpPr txBox="1"/>
          <p:nvPr>
            <p:ph idx="1" type="body"/>
          </p:nvPr>
        </p:nvSpPr>
        <p:spPr>
          <a:xfrm>
            <a:off x="2686050" y="3998454"/>
            <a:ext cx="6457800" cy="516000"/>
          </a:xfrm>
          <a:prstGeom prst="rect">
            <a:avLst/>
          </a:prstGeom>
          <a:noFill/>
          <a:ln>
            <a:noFill/>
          </a:ln>
        </p:spPr>
        <p:txBody>
          <a:bodyPr anchorCtr="0" anchor="t" bIns="34275" lIns="68575" spcFirstLastPara="1" rIns="68575" wrap="square" tIns="34275">
            <a:noAutofit/>
          </a:bodyPr>
          <a:lstStyle>
            <a:lvl1pPr indent="-228600" lvl="0" marL="457200" algn="l">
              <a:lnSpc>
                <a:spcPct val="90000"/>
              </a:lnSpc>
              <a:spcBef>
                <a:spcPts val="800"/>
              </a:spcBef>
              <a:spcAft>
                <a:spcPts val="0"/>
              </a:spcAft>
              <a:buSzPts val="1800"/>
              <a:buNone/>
              <a:defRPr sz="1800">
                <a:solidFill>
                  <a:schemeClr val="dk1"/>
                </a:solidFill>
              </a:defRPr>
            </a:lvl1pPr>
            <a:lvl2pPr indent="-228600" lvl="1" marL="914400" algn="l">
              <a:lnSpc>
                <a:spcPct val="90000"/>
              </a:lnSpc>
              <a:spcBef>
                <a:spcPts val="400"/>
              </a:spcBef>
              <a:spcAft>
                <a:spcPts val="0"/>
              </a:spcAft>
              <a:buSzPts val="1500"/>
              <a:buNone/>
              <a:defRPr sz="1500">
                <a:solidFill>
                  <a:srgbClr val="888B94"/>
                </a:solidFill>
              </a:defRPr>
            </a:lvl2pPr>
            <a:lvl3pPr indent="-228600" lvl="2" marL="1371600" algn="l">
              <a:lnSpc>
                <a:spcPct val="90000"/>
              </a:lnSpc>
              <a:spcBef>
                <a:spcPts val="400"/>
              </a:spcBef>
              <a:spcAft>
                <a:spcPts val="0"/>
              </a:spcAft>
              <a:buSzPts val="1400"/>
              <a:buNone/>
              <a:defRPr sz="1400">
                <a:solidFill>
                  <a:srgbClr val="888B94"/>
                </a:solidFill>
              </a:defRPr>
            </a:lvl3pPr>
            <a:lvl4pPr indent="-228600" lvl="3" marL="1828800" algn="l">
              <a:lnSpc>
                <a:spcPct val="90000"/>
              </a:lnSpc>
              <a:spcBef>
                <a:spcPts val="400"/>
              </a:spcBef>
              <a:spcAft>
                <a:spcPts val="0"/>
              </a:spcAft>
              <a:buSzPts val="1200"/>
              <a:buNone/>
              <a:defRPr sz="1200">
                <a:solidFill>
                  <a:srgbClr val="888B94"/>
                </a:solidFill>
              </a:defRPr>
            </a:lvl4pPr>
            <a:lvl5pPr indent="-228600" lvl="4" marL="2286000" algn="l">
              <a:lnSpc>
                <a:spcPct val="90000"/>
              </a:lnSpc>
              <a:spcBef>
                <a:spcPts val="400"/>
              </a:spcBef>
              <a:spcAft>
                <a:spcPts val="0"/>
              </a:spcAft>
              <a:buSzPts val="1200"/>
              <a:buNone/>
              <a:defRPr sz="1200">
                <a:solidFill>
                  <a:srgbClr val="888B94"/>
                </a:solidFill>
              </a:defRPr>
            </a:lvl5pPr>
            <a:lvl6pPr indent="-228600" lvl="5" marL="2743200" algn="l">
              <a:lnSpc>
                <a:spcPct val="90000"/>
              </a:lnSpc>
              <a:spcBef>
                <a:spcPts val="400"/>
              </a:spcBef>
              <a:spcAft>
                <a:spcPts val="0"/>
              </a:spcAft>
              <a:buClr>
                <a:srgbClr val="888B94"/>
              </a:buClr>
              <a:buSzPts val="1200"/>
              <a:buNone/>
              <a:defRPr sz="1200">
                <a:solidFill>
                  <a:srgbClr val="888B94"/>
                </a:solidFill>
              </a:defRPr>
            </a:lvl6pPr>
            <a:lvl7pPr indent="-228600" lvl="6" marL="3200400" algn="l">
              <a:lnSpc>
                <a:spcPct val="90000"/>
              </a:lnSpc>
              <a:spcBef>
                <a:spcPts val="400"/>
              </a:spcBef>
              <a:spcAft>
                <a:spcPts val="0"/>
              </a:spcAft>
              <a:buClr>
                <a:srgbClr val="888B94"/>
              </a:buClr>
              <a:buSzPts val="1200"/>
              <a:buNone/>
              <a:defRPr sz="1200">
                <a:solidFill>
                  <a:srgbClr val="888B94"/>
                </a:solidFill>
              </a:defRPr>
            </a:lvl7pPr>
            <a:lvl8pPr indent="-228600" lvl="7" marL="3657600" algn="l">
              <a:lnSpc>
                <a:spcPct val="90000"/>
              </a:lnSpc>
              <a:spcBef>
                <a:spcPts val="400"/>
              </a:spcBef>
              <a:spcAft>
                <a:spcPts val="0"/>
              </a:spcAft>
              <a:buClr>
                <a:srgbClr val="888B94"/>
              </a:buClr>
              <a:buSzPts val="1200"/>
              <a:buNone/>
              <a:defRPr sz="1200">
                <a:solidFill>
                  <a:srgbClr val="888B94"/>
                </a:solidFill>
              </a:defRPr>
            </a:lvl8pPr>
            <a:lvl9pPr indent="-228600" lvl="8" marL="4114800" algn="l">
              <a:lnSpc>
                <a:spcPct val="90000"/>
              </a:lnSpc>
              <a:spcBef>
                <a:spcPts val="400"/>
              </a:spcBef>
              <a:spcAft>
                <a:spcPts val="0"/>
              </a:spcAft>
              <a:buClr>
                <a:srgbClr val="888B94"/>
              </a:buClr>
              <a:buSzPts val="1200"/>
              <a:buNone/>
              <a:defRPr sz="1200">
                <a:solidFill>
                  <a:srgbClr val="888B94"/>
                </a:solidFill>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p:cSld name="Title Slide">
    <p:spTree>
      <p:nvGrpSpPr>
        <p:cNvPr id="19" name="Shape 19"/>
        <p:cNvGrpSpPr/>
        <p:nvPr/>
      </p:nvGrpSpPr>
      <p:grpSpPr>
        <a:xfrm>
          <a:off x="0" y="0"/>
          <a:ext cx="0" cy="0"/>
          <a:chOff x="0" y="0"/>
          <a:chExt cx="0" cy="0"/>
        </a:xfrm>
      </p:grpSpPr>
      <p:pic>
        <p:nvPicPr>
          <p:cNvPr id="20" name="Google Shape;20;p3"/>
          <p:cNvPicPr preferRelativeResize="0"/>
          <p:nvPr/>
        </p:nvPicPr>
        <p:blipFill rotWithShape="1">
          <a:blip r:embed="rId2">
            <a:alphaModFix/>
          </a:blip>
          <a:srcRect b="0" l="0" r="0" t="0"/>
          <a:stretch/>
        </p:blipFill>
        <p:spPr>
          <a:xfrm>
            <a:off x="889" y="499"/>
            <a:ext cx="9142225" cy="5142499"/>
          </a:xfrm>
          <a:prstGeom prst="rect">
            <a:avLst/>
          </a:prstGeom>
          <a:noFill/>
          <a:ln>
            <a:noFill/>
          </a:ln>
        </p:spPr>
      </p:pic>
      <p:sp>
        <p:nvSpPr>
          <p:cNvPr id="21" name="Google Shape;21;p3"/>
          <p:cNvSpPr txBox="1"/>
          <p:nvPr>
            <p:ph idx="1" type="subTitle"/>
          </p:nvPr>
        </p:nvSpPr>
        <p:spPr>
          <a:xfrm>
            <a:off x="1143000" y="3244850"/>
            <a:ext cx="5610000" cy="778200"/>
          </a:xfrm>
          <a:prstGeom prst="rect">
            <a:avLst/>
          </a:prstGeom>
          <a:noFill/>
          <a:ln>
            <a:noFill/>
          </a:ln>
        </p:spPr>
        <p:txBody>
          <a:bodyPr anchorCtr="0" anchor="t" bIns="34275" lIns="68575" spcFirstLastPara="1" rIns="68575" wrap="square" tIns="34275">
            <a:noAutofit/>
          </a:bodyPr>
          <a:lstStyle>
            <a:lvl1pPr lvl="0" algn="l">
              <a:lnSpc>
                <a:spcPct val="90000"/>
              </a:lnSpc>
              <a:spcBef>
                <a:spcPts val="800"/>
              </a:spcBef>
              <a:spcAft>
                <a:spcPts val="0"/>
              </a:spcAft>
              <a:buSzPts val="1800"/>
              <a:buNone/>
              <a:defRPr sz="1800">
                <a:solidFill>
                  <a:schemeClr val="lt1"/>
                </a:solidFill>
              </a:defRPr>
            </a:lvl1pPr>
            <a:lvl2pPr lvl="1" algn="ctr">
              <a:lnSpc>
                <a:spcPct val="90000"/>
              </a:lnSpc>
              <a:spcBef>
                <a:spcPts val="400"/>
              </a:spcBef>
              <a:spcAft>
                <a:spcPts val="0"/>
              </a:spcAft>
              <a:buSzPts val="1500"/>
              <a:buNone/>
              <a:defRPr sz="1500"/>
            </a:lvl2pPr>
            <a:lvl3pPr lvl="2" algn="ctr">
              <a:lnSpc>
                <a:spcPct val="90000"/>
              </a:lnSpc>
              <a:spcBef>
                <a:spcPts val="400"/>
              </a:spcBef>
              <a:spcAft>
                <a:spcPts val="0"/>
              </a:spcAft>
              <a:buSzPts val="1400"/>
              <a:buNone/>
              <a:defRPr sz="1400"/>
            </a:lvl3pPr>
            <a:lvl4pPr lvl="3" algn="ctr">
              <a:lnSpc>
                <a:spcPct val="90000"/>
              </a:lnSpc>
              <a:spcBef>
                <a:spcPts val="400"/>
              </a:spcBef>
              <a:spcAft>
                <a:spcPts val="0"/>
              </a:spcAft>
              <a:buSzPts val="1200"/>
              <a:buNone/>
              <a:defRPr sz="1200"/>
            </a:lvl4pPr>
            <a:lvl5pPr lvl="4" algn="ctr">
              <a:lnSpc>
                <a:spcPct val="90000"/>
              </a:lnSpc>
              <a:spcBef>
                <a:spcPts val="400"/>
              </a:spcBef>
              <a:spcAft>
                <a:spcPts val="0"/>
              </a:spcAft>
              <a:buSzPts val="1200"/>
              <a:buNone/>
              <a:defRPr sz="1200"/>
            </a:lvl5pPr>
            <a:lvl6pPr lvl="5" algn="ctr">
              <a:lnSpc>
                <a:spcPct val="90000"/>
              </a:lnSpc>
              <a:spcBef>
                <a:spcPts val="400"/>
              </a:spcBef>
              <a:spcAft>
                <a:spcPts val="0"/>
              </a:spcAft>
              <a:buClr>
                <a:schemeClr val="dk1"/>
              </a:buClr>
              <a:buSzPts val="1200"/>
              <a:buNone/>
              <a:defRPr sz="1200"/>
            </a:lvl6pPr>
            <a:lvl7pPr lvl="6" algn="ctr">
              <a:lnSpc>
                <a:spcPct val="90000"/>
              </a:lnSpc>
              <a:spcBef>
                <a:spcPts val="400"/>
              </a:spcBef>
              <a:spcAft>
                <a:spcPts val="0"/>
              </a:spcAft>
              <a:buClr>
                <a:schemeClr val="dk1"/>
              </a:buClr>
              <a:buSzPts val="1200"/>
              <a:buNone/>
              <a:defRPr sz="1200"/>
            </a:lvl7pPr>
            <a:lvl8pPr lvl="7" algn="ctr">
              <a:lnSpc>
                <a:spcPct val="90000"/>
              </a:lnSpc>
              <a:spcBef>
                <a:spcPts val="400"/>
              </a:spcBef>
              <a:spcAft>
                <a:spcPts val="0"/>
              </a:spcAft>
              <a:buClr>
                <a:schemeClr val="dk1"/>
              </a:buClr>
              <a:buSzPts val="1200"/>
              <a:buNone/>
              <a:defRPr sz="1200"/>
            </a:lvl8pPr>
            <a:lvl9pPr lvl="8" algn="ctr">
              <a:lnSpc>
                <a:spcPct val="90000"/>
              </a:lnSpc>
              <a:spcBef>
                <a:spcPts val="400"/>
              </a:spcBef>
              <a:spcAft>
                <a:spcPts val="0"/>
              </a:spcAft>
              <a:buClr>
                <a:schemeClr val="dk1"/>
              </a:buClr>
              <a:buSzPts val="1200"/>
              <a:buNone/>
              <a:defRPr sz="1200"/>
            </a:lvl9pPr>
          </a:lstStyle>
          <a:p/>
        </p:txBody>
      </p:sp>
      <p:sp>
        <p:nvSpPr>
          <p:cNvPr id="22" name="Google Shape;22;p3"/>
          <p:cNvSpPr txBox="1"/>
          <p:nvPr>
            <p:ph type="title"/>
          </p:nvPr>
        </p:nvSpPr>
        <p:spPr>
          <a:xfrm>
            <a:off x="1143000" y="1198418"/>
            <a:ext cx="5610000" cy="20463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lt1"/>
              </a:buClr>
              <a:buSzPts val="3300"/>
              <a:buFont typeface="Open Sans SemiBold"/>
              <a:buNone/>
              <a:defRPr>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23" name="Google Shape;23;p3"/>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4" name="Google Shape;24;p3"/>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5" name="Google Shape;25;p3"/>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26" name="Shape 26"/>
        <p:cNvGrpSpPr/>
        <p:nvPr/>
      </p:nvGrpSpPr>
      <p:grpSpPr>
        <a:xfrm>
          <a:off x="0" y="0"/>
          <a:ext cx="0" cy="0"/>
          <a:chOff x="0" y="0"/>
          <a:chExt cx="0" cy="0"/>
        </a:xfrm>
      </p:grpSpPr>
      <p:pic>
        <p:nvPicPr>
          <p:cNvPr id="27" name="Google Shape;27;p4"/>
          <p:cNvPicPr preferRelativeResize="0"/>
          <p:nvPr/>
        </p:nvPicPr>
        <p:blipFill rotWithShape="1">
          <a:blip r:embed="rId2">
            <a:alphaModFix/>
          </a:blip>
          <a:srcRect b="0" l="0" r="0" t="0"/>
          <a:stretch/>
        </p:blipFill>
        <p:spPr>
          <a:xfrm>
            <a:off x="890" y="501"/>
            <a:ext cx="9142220" cy="5142499"/>
          </a:xfrm>
          <a:prstGeom prst="rect">
            <a:avLst/>
          </a:prstGeom>
          <a:noFill/>
          <a:ln>
            <a:noFill/>
          </a:ln>
        </p:spPr>
      </p:pic>
      <p:sp>
        <p:nvSpPr>
          <p:cNvPr id="28" name="Google Shape;28;p4"/>
          <p:cNvSpPr txBox="1"/>
          <p:nvPr>
            <p:ph type="title"/>
          </p:nvPr>
        </p:nvSpPr>
        <p:spPr>
          <a:xfrm>
            <a:off x="1420092" y="317500"/>
            <a:ext cx="6255300" cy="2034900"/>
          </a:xfrm>
          <a:prstGeom prst="rect">
            <a:avLst/>
          </a:prstGeom>
          <a:noFill/>
          <a:ln>
            <a:noFill/>
          </a:ln>
        </p:spPr>
        <p:txBody>
          <a:bodyPr anchorCtr="0" anchor="b" bIns="34275" lIns="68575" spcFirstLastPara="1" rIns="342900" wrap="square" tIns="34275">
            <a:noAutofit/>
          </a:bodyPr>
          <a:lstStyle>
            <a:lvl1pPr lvl="0" algn="l">
              <a:lnSpc>
                <a:spcPct val="90000"/>
              </a:lnSpc>
              <a:spcBef>
                <a:spcPts val="0"/>
              </a:spcBef>
              <a:spcAft>
                <a:spcPts val="0"/>
              </a:spcAft>
              <a:buClr>
                <a:schemeClr val="lt1"/>
              </a:buClr>
              <a:buSzPts val="4500"/>
              <a:buFont typeface="Open Sans SemiBold"/>
              <a:buNone/>
              <a:defRPr sz="4500">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29" name="Google Shape;29;p4"/>
          <p:cNvSpPr txBox="1"/>
          <p:nvPr>
            <p:ph idx="1" type="body"/>
          </p:nvPr>
        </p:nvSpPr>
        <p:spPr>
          <a:xfrm>
            <a:off x="1420092" y="2434701"/>
            <a:ext cx="6255300" cy="1125000"/>
          </a:xfrm>
          <a:prstGeom prst="rect">
            <a:avLst/>
          </a:prstGeom>
          <a:noFill/>
          <a:ln>
            <a:noFill/>
          </a:ln>
        </p:spPr>
        <p:txBody>
          <a:bodyPr anchorCtr="0" anchor="t" bIns="137150" lIns="68575" spcFirstLastPara="1" rIns="342900" wrap="square" tIns="137150">
            <a:noAutofit/>
          </a:bodyPr>
          <a:lstStyle>
            <a:lvl1pPr indent="-228600" lvl="0" marL="457200" algn="l">
              <a:lnSpc>
                <a:spcPct val="90000"/>
              </a:lnSpc>
              <a:spcBef>
                <a:spcPts val="800"/>
              </a:spcBef>
              <a:spcAft>
                <a:spcPts val="0"/>
              </a:spcAft>
              <a:buSzPts val="1800"/>
              <a:buNone/>
              <a:defRPr sz="1800">
                <a:solidFill>
                  <a:schemeClr val="lt1"/>
                </a:solidFill>
              </a:defRPr>
            </a:lvl1pPr>
            <a:lvl2pPr indent="-228600" lvl="1" marL="914400" algn="l">
              <a:lnSpc>
                <a:spcPct val="90000"/>
              </a:lnSpc>
              <a:spcBef>
                <a:spcPts val="400"/>
              </a:spcBef>
              <a:spcAft>
                <a:spcPts val="0"/>
              </a:spcAft>
              <a:buSzPts val="1500"/>
              <a:buNone/>
              <a:defRPr sz="1500">
                <a:solidFill>
                  <a:srgbClr val="888B94"/>
                </a:solidFill>
              </a:defRPr>
            </a:lvl2pPr>
            <a:lvl3pPr indent="-228600" lvl="2" marL="1371600" algn="l">
              <a:lnSpc>
                <a:spcPct val="90000"/>
              </a:lnSpc>
              <a:spcBef>
                <a:spcPts val="400"/>
              </a:spcBef>
              <a:spcAft>
                <a:spcPts val="0"/>
              </a:spcAft>
              <a:buSzPts val="1400"/>
              <a:buNone/>
              <a:defRPr sz="1400">
                <a:solidFill>
                  <a:srgbClr val="888B94"/>
                </a:solidFill>
              </a:defRPr>
            </a:lvl3pPr>
            <a:lvl4pPr indent="-228600" lvl="3" marL="1828800" algn="l">
              <a:lnSpc>
                <a:spcPct val="90000"/>
              </a:lnSpc>
              <a:spcBef>
                <a:spcPts val="400"/>
              </a:spcBef>
              <a:spcAft>
                <a:spcPts val="0"/>
              </a:spcAft>
              <a:buSzPts val="1200"/>
              <a:buNone/>
              <a:defRPr sz="1200">
                <a:solidFill>
                  <a:srgbClr val="888B94"/>
                </a:solidFill>
              </a:defRPr>
            </a:lvl4pPr>
            <a:lvl5pPr indent="-228600" lvl="4" marL="2286000" algn="l">
              <a:lnSpc>
                <a:spcPct val="90000"/>
              </a:lnSpc>
              <a:spcBef>
                <a:spcPts val="400"/>
              </a:spcBef>
              <a:spcAft>
                <a:spcPts val="0"/>
              </a:spcAft>
              <a:buSzPts val="1200"/>
              <a:buNone/>
              <a:defRPr sz="1200">
                <a:solidFill>
                  <a:srgbClr val="888B94"/>
                </a:solidFill>
              </a:defRPr>
            </a:lvl5pPr>
            <a:lvl6pPr indent="-228600" lvl="5" marL="2743200" algn="l">
              <a:lnSpc>
                <a:spcPct val="90000"/>
              </a:lnSpc>
              <a:spcBef>
                <a:spcPts val="400"/>
              </a:spcBef>
              <a:spcAft>
                <a:spcPts val="0"/>
              </a:spcAft>
              <a:buClr>
                <a:srgbClr val="888B94"/>
              </a:buClr>
              <a:buSzPts val="1200"/>
              <a:buNone/>
              <a:defRPr sz="1200">
                <a:solidFill>
                  <a:srgbClr val="888B94"/>
                </a:solidFill>
              </a:defRPr>
            </a:lvl6pPr>
            <a:lvl7pPr indent="-228600" lvl="6" marL="3200400" algn="l">
              <a:lnSpc>
                <a:spcPct val="90000"/>
              </a:lnSpc>
              <a:spcBef>
                <a:spcPts val="400"/>
              </a:spcBef>
              <a:spcAft>
                <a:spcPts val="0"/>
              </a:spcAft>
              <a:buClr>
                <a:srgbClr val="888B94"/>
              </a:buClr>
              <a:buSzPts val="1200"/>
              <a:buNone/>
              <a:defRPr sz="1200">
                <a:solidFill>
                  <a:srgbClr val="888B94"/>
                </a:solidFill>
              </a:defRPr>
            </a:lvl7pPr>
            <a:lvl8pPr indent="-228600" lvl="7" marL="3657600" algn="l">
              <a:lnSpc>
                <a:spcPct val="90000"/>
              </a:lnSpc>
              <a:spcBef>
                <a:spcPts val="400"/>
              </a:spcBef>
              <a:spcAft>
                <a:spcPts val="0"/>
              </a:spcAft>
              <a:buClr>
                <a:srgbClr val="888B94"/>
              </a:buClr>
              <a:buSzPts val="1200"/>
              <a:buNone/>
              <a:defRPr sz="1200">
                <a:solidFill>
                  <a:srgbClr val="888B94"/>
                </a:solidFill>
              </a:defRPr>
            </a:lvl8pPr>
            <a:lvl9pPr indent="-228600" lvl="8" marL="4114800" algn="l">
              <a:lnSpc>
                <a:spcPct val="90000"/>
              </a:lnSpc>
              <a:spcBef>
                <a:spcPts val="400"/>
              </a:spcBef>
              <a:spcAft>
                <a:spcPts val="0"/>
              </a:spcAft>
              <a:buClr>
                <a:srgbClr val="888B94"/>
              </a:buClr>
              <a:buSzPts val="1200"/>
              <a:buNone/>
              <a:defRPr sz="1200">
                <a:solidFill>
                  <a:srgbClr val="888B94"/>
                </a:solidFill>
              </a:defRPr>
            </a:lvl9pPr>
          </a:lstStyle>
          <a:p/>
        </p:txBody>
      </p:sp>
      <p:sp>
        <p:nvSpPr>
          <p:cNvPr id="30" name="Google Shape;30;p4"/>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31" name="Google Shape;31;p4"/>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32" name="Google Shape;32;p4"/>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33" name="Shape 33"/>
        <p:cNvGrpSpPr/>
        <p:nvPr/>
      </p:nvGrpSpPr>
      <p:grpSpPr>
        <a:xfrm>
          <a:off x="0" y="0"/>
          <a:ext cx="0" cy="0"/>
          <a:chOff x="0" y="0"/>
          <a:chExt cx="0" cy="0"/>
        </a:xfrm>
      </p:grpSpPr>
      <p:sp>
        <p:nvSpPr>
          <p:cNvPr id="34" name="Google Shape;34;p5"/>
          <p:cNvSpPr txBox="1"/>
          <p:nvPr>
            <p:ph idx="1" type="body"/>
          </p:nvPr>
        </p:nvSpPr>
        <p:spPr>
          <a:xfrm>
            <a:off x="628650" y="1369219"/>
            <a:ext cx="3886200" cy="32634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SzPts val="1400"/>
              <a:buChar char="•"/>
              <a:defRPr/>
            </a:lvl1pPr>
            <a:lvl2pPr indent="-317500" lvl="1" marL="914400" algn="l">
              <a:lnSpc>
                <a:spcPct val="90000"/>
              </a:lnSpc>
              <a:spcBef>
                <a:spcPts val="400"/>
              </a:spcBef>
              <a:spcAft>
                <a:spcPts val="0"/>
              </a:spcAft>
              <a:buSzPts val="1400"/>
              <a:buChar char="•"/>
              <a:defRPr/>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35" name="Google Shape;35;p5"/>
          <p:cNvSpPr txBox="1"/>
          <p:nvPr>
            <p:ph idx="2" type="body"/>
          </p:nvPr>
        </p:nvSpPr>
        <p:spPr>
          <a:xfrm>
            <a:off x="4629150" y="1369219"/>
            <a:ext cx="3886200" cy="32634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SzPts val="1400"/>
              <a:buChar char="•"/>
              <a:defRPr/>
            </a:lvl1pPr>
            <a:lvl2pPr indent="-317500" lvl="1" marL="914400" algn="l">
              <a:lnSpc>
                <a:spcPct val="90000"/>
              </a:lnSpc>
              <a:spcBef>
                <a:spcPts val="400"/>
              </a:spcBef>
              <a:spcAft>
                <a:spcPts val="0"/>
              </a:spcAft>
              <a:buSzPts val="1400"/>
              <a:buChar char="•"/>
              <a:defRPr/>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36" name="Google Shape;36;p5"/>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37" name="Google Shape;37;p5"/>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38" name="Google Shape;38;p5"/>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39" name="Google Shape;39;p5"/>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showMasterSp="0">
  <p:cSld name="Quote">
    <p:spTree>
      <p:nvGrpSpPr>
        <p:cNvPr id="40" name="Shape 40"/>
        <p:cNvGrpSpPr/>
        <p:nvPr/>
      </p:nvGrpSpPr>
      <p:grpSpPr>
        <a:xfrm>
          <a:off x="0" y="0"/>
          <a:ext cx="0" cy="0"/>
          <a:chOff x="0" y="0"/>
          <a:chExt cx="0" cy="0"/>
        </a:xfrm>
      </p:grpSpPr>
      <p:pic>
        <p:nvPicPr>
          <p:cNvPr id="41" name="Google Shape;41;p6"/>
          <p:cNvPicPr preferRelativeResize="0"/>
          <p:nvPr/>
        </p:nvPicPr>
        <p:blipFill rotWithShape="1">
          <a:blip r:embed="rId2">
            <a:alphaModFix/>
          </a:blip>
          <a:srcRect b="0" l="0" r="0" t="0"/>
          <a:stretch/>
        </p:blipFill>
        <p:spPr>
          <a:xfrm>
            <a:off x="0" y="1285"/>
            <a:ext cx="9144000" cy="5140929"/>
          </a:xfrm>
          <a:prstGeom prst="rect">
            <a:avLst/>
          </a:prstGeom>
          <a:noFill/>
          <a:ln>
            <a:noFill/>
          </a:ln>
        </p:spPr>
      </p:pic>
      <p:sp>
        <p:nvSpPr>
          <p:cNvPr id="42" name="Google Shape;42;p6"/>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43" name="Google Shape;43;p6"/>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44" name="Google Shape;44;p6"/>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45" name="Google Shape;45;p6"/>
          <p:cNvSpPr txBox="1"/>
          <p:nvPr>
            <p:ph idx="1" type="body"/>
          </p:nvPr>
        </p:nvSpPr>
        <p:spPr>
          <a:xfrm>
            <a:off x="628650" y="1094185"/>
            <a:ext cx="7794900" cy="2113200"/>
          </a:xfrm>
          <a:prstGeom prst="rect">
            <a:avLst/>
          </a:prstGeom>
          <a:noFill/>
          <a:ln>
            <a:noFill/>
          </a:ln>
        </p:spPr>
        <p:txBody>
          <a:bodyPr anchorCtr="0" anchor="t" bIns="685800" lIns="1234425" spcFirstLastPara="1" rIns="1234425" wrap="square" tIns="685800">
            <a:noAutofit/>
          </a:bodyPr>
          <a:lstStyle>
            <a:lvl1pPr indent="-228600" lvl="0" marL="457200" algn="l">
              <a:lnSpc>
                <a:spcPct val="90000"/>
              </a:lnSpc>
              <a:spcBef>
                <a:spcPts val="800"/>
              </a:spcBef>
              <a:spcAft>
                <a:spcPts val="0"/>
              </a:spcAft>
              <a:buSzPts val="2700"/>
              <a:buNone/>
              <a:defRPr i="1" sz="2700"/>
            </a:lvl1pPr>
            <a:lvl2pPr indent="-228600" lvl="1" marL="914400" algn="l">
              <a:lnSpc>
                <a:spcPct val="90000"/>
              </a:lnSpc>
              <a:spcBef>
                <a:spcPts val="400"/>
              </a:spcBef>
              <a:spcAft>
                <a:spcPts val="0"/>
              </a:spcAft>
              <a:buSzPts val="1800"/>
              <a:buNone/>
              <a:defRPr/>
            </a:lvl2pPr>
            <a:lvl3pPr indent="-228600" lvl="2" marL="1371600" algn="l">
              <a:lnSpc>
                <a:spcPct val="90000"/>
              </a:lnSpc>
              <a:spcBef>
                <a:spcPts val="400"/>
              </a:spcBef>
              <a:spcAft>
                <a:spcPts val="0"/>
              </a:spcAft>
              <a:buSzPts val="1500"/>
              <a:buNone/>
              <a:defRPr/>
            </a:lvl3pPr>
            <a:lvl4pPr indent="-228600" lvl="3" marL="1828800" algn="l">
              <a:lnSpc>
                <a:spcPct val="90000"/>
              </a:lnSpc>
              <a:spcBef>
                <a:spcPts val="400"/>
              </a:spcBef>
              <a:spcAft>
                <a:spcPts val="0"/>
              </a:spcAft>
              <a:buSzPts val="1400"/>
              <a:buNone/>
              <a:defRPr/>
            </a:lvl4pPr>
            <a:lvl5pPr indent="-228600" lvl="4" marL="2286000" algn="l">
              <a:lnSpc>
                <a:spcPct val="90000"/>
              </a:lnSpc>
              <a:spcBef>
                <a:spcPts val="400"/>
              </a:spcBef>
              <a:spcAft>
                <a:spcPts val="0"/>
              </a:spcAft>
              <a:buSzPts val="1400"/>
              <a:buNone/>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46" name="Google Shape;46;p6"/>
          <p:cNvSpPr txBox="1"/>
          <p:nvPr>
            <p:ph idx="2" type="body"/>
          </p:nvPr>
        </p:nvSpPr>
        <p:spPr>
          <a:xfrm>
            <a:off x="621506" y="3213497"/>
            <a:ext cx="7802100" cy="638100"/>
          </a:xfrm>
          <a:prstGeom prst="rect">
            <a:avLst/>
          </a:prstGeom>
          <a:noFill/>
          <a:ln>
            <a:noFill/>
          </a:ln>
        </p:spPr>
        <p:txBody>
          <a:bodyPr anchorCtr="0" anchor="b" bIns="34275" lIns="68575" spcFirstLastPara="1" rIns="68575" wrap="square" tIns="34275">
            <a:noAutofit/>
          </a:bodyPr>
          <a:lstStyle>
            <a:lvl1pPr indent="-228600" lvl="0" marL="457200" algn="r">
              <a:lnSpc>
                <a:spcPct val="90000"/>
              </a:lnSpc>
              <a:spcBef>
                <a:spcPts val="800"/>
              </a:spcBef>
              <a:spcAft>
                <a:spcPts val="0"/>
              </a:spcAft>
              <a:buSzPts val="1400"/>
              <a:buNone/>
              <a:defRPr sz="1400"/>
            </a:lvl1pPr>
            <a:lvl2pPr indent="-228600" lvl="1" marL="914400" algn="r">
              <a:lnSpc>
                <a:spcPct val="90000"/>
              </a:lnSpc>
              <a:spcBef>
                <a:spcPts val="400"/>
              </a:spcBef>
              <a:spcAft>
                <a:spcPts val="0"/>
              </a:spcAft>
              <a:buSzPts val="1800"/>
              <a:buNone/>
              <a:defRPr/>
            </a:lvl2pPr>
            <a:lvl3pPr indent="-228600" lvl="2" marL="1371600" algn="r">
              <a:lnSpc>
                <a:spcPct val="90000"/>
              </a:lnSpc>
              <a:spcBef>
                <a:spcPts val="400"/>
              </a:spcBef>
              <a:spcAft>
                <a:spcPts val="0"/>
              </a:spcAft>
              <a:buSzPts val="1500"/>
              <a:buNone/>
              <a:defRPr/>
            </a:lvl3pPr>
            <a:lvl4pPr indent="-228600" lvl="3" marL="1828800" algn="r">
              <a:lnSpc>
                <a:spcPct val="90000"/>
              </a:lnSpc>
              <a:spcBef>
                <a:spcPts val="400"/>
              </a:spcBef>
              <a:spcAft>
                <a:spcPts val="0"/>
              </a:spcAft>
              <a:buSzPts val="1400"/>
              <a:buNone/>
              <a:defRPr/>
            </a:lvl4pPr>
            <a:lvl5pPr indent="-228600" lvl="4" marL="2286000" algn="r">
              <a:lnSpc>
                <a:spcPct val="90000"/>
              </a:lnSpc>
              <a:spcBef>
                <a:spcPts val="400"/>
              </a:spcBef>
              <a:spcAft>
                <a:spcPts val="0"/>
              </a:spcAft>
              <a:buSzPts val="1400"/>
              <a:buNone/>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showMasterSp="0" type="twoTxTwoObj">
  <p:cSld name="TWO_OBJECTS_WITH_TEXT">
    <p:spTree>
      <p:nvGrpSpPr>
        <p:cNvPr id="47" name="Shape 47"/>
        <p:cNvGrpSpPr/>
        <p:nvPr/>
      </p:nvGrpSpPr>
      <p:grpSpPr>
        <a:xfrm>
          <a:off x="0" y="0"/>
          <a:ext cx="0" cy="0"/>
          <a:chOff x="0" y="0"/>
          <a:chExt cx="0" cy="0"/>
        </a:xfrm>
      </p:grpSpPr>
      <p:pic>
        <p:nvPicPr>
          <p:cNvPr id="48" name="Google Shape;48;p7"/>
          <p:cNvPicPr preferRelativeResize="0"/>
          <p:nvPr/>
        </p:nvPicPr>
        <p:blipFill rotWithShape="1">
          <a:blip r:embed="rId2">
            <a:alphaModFix/>
          </a:blip>
          <a:srcRect b="0" l="0" r="0" t="0"/>
          <a:stretch/>
        </p:blipFill>
        <p:spPr>
          <a:xfrm>
            <a:off x="0" y="1285"/>
            <a:ext cx="9144000" cy="5140929"/>
          </a:xfrm>
          <a:prstGeom prst="rect">
            <a:avLst/>
          </a:prstGeom>
          <a:noFill/>
          <a:ln>
            <a:noFill/>
          </a:ln>
        </p:spPr>
      </p:pic>
      <p:sp>
        <p:nvSpPr>
          <p:cNvPr id="49" name="Google Shape;49;p7"/>
          <p:cNvSpPr txBox="1"/>
          <p:nvPr>
            <p:ph type="title"/>
          </p:nvPr>
        </p:nvSpPr>
        <p:spPr>
          <a:xfrm>
            <a:off x="629841" y="273844"/>
            <a:ext cx="7886700" cy="8619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50" name="Google Shape;50;p7"/>
          <p:cNvSpPr txBox="1"/>
          <p:nvPr>
            <p:ph idx="1" type="body"/>
          </p:nvPr>
        </p:nvSpPr>
        <p:spPr>
          <a:xfrm>
            <a:off x="629841" y="1260871"/>
            <a:ext cx="3868200" cy="685800"/>
          </a:xfrm>
          <a:prstGeom prst="rect">
            <a:avLst/>
          </a:prstGeom>
          <a:noFill/>
          <a:ln>
            <a:noFill/>
          </a:ln>
        </p:spPr>
        <p:txBody>
          <a:bodyPr anchorCtr="0" anchor="b" bIns="34275" lIns="68575" spcFirstLastPara="1" rIns="68575" wrap="square" tIns="34275">
            <a:noAutofit/>
          </a:bodyPr>
          <a:lstStyle>
            <a:lvl1pPr indent="-228600" lvl="0" marL="457200" algn="l">
              <a:lnSpc>
                <a:spcPct val="90000"/>
              </a:lnSpc>
              <a:spcBef>
                <a:spcPts val="800"/>
              </a:spcBef>
              <a:spcAft>
                <a:spcPts val="0"/>
              </a:spcAft>
              <a:buSzPts val="2100"/>
              <a:buNone/>
              <a:defRPr b="1" sz="2100">
                <a:latin typeface="Open Sans SemiBold"/>
                <a:ea typeface="Open Sans SemiBold"/>
                <a:cs typeface="Open Sans SemiBold"/>
                <a:sym typeface="Open Sans SemiBold"/>
              </a:defRPr>
            </a:lvl1pPr>
            <a:lvl2pPr indent="-228600" lvl="1" marL="914400" algn="l">
              <a:lnSpc>
                <a:spcPct val="90000"/>
              </a:lnSpc>
              <a:spcBef>
                <a:spcPts val="400"/>
              </a:spcBef>
              <a:spcAft>
                <a:spcPts val="0"/>
              </a:spcAft>
              <a:buSzPts val="1500"/>
              <a:buNone/>
              <a:defRPr b="1" sz="1500"/>
            </a:lvl2pPr>
            <a:lvl3pPr indent="-228600" lvl="2" marL="1371600" algn="l">
              <a:lnSpc>
                <a:spcPct val="90000"/>
              </a:lnSpc>
              <a:spcBef>
                <a:spcPts val="400"/>
              </a:spcBef>
              <a:spcAft>
                <a:spcPts val="0"/>
              </a:spcAft>
              <a:buSzPts val="1400"/>
              <a:buNone/>
              <a:defRPr b="1" sz="1400"/>
            </a:lvl3pPr>
            <a:lvl4pPr indent="-228600" lvl="3" marL="1828800" algn="l">
              <a:lnSpc>
                <a:spcPct val="90000"/>
              </a:lnSpc>
              <a:spcBef>
                <a:spcPts val="400"/>
              </a:spcBef>
              <a:spcAft>
                <a:spcPts val="0"/>
              </a:spcAft>
              <a:buSzPts val="1200"/>
              <a:buNone/>
              <a:defRPr b="1" sz="1200"/>
            </a:lvl4pPr>
            <a:lvl5pPr indent="-228600" lvl="4" marL="2286000" algn="l">
              <a:lnSpc>
                <a:spcPct val="90000"/>
              </a:lnSpc>
              <a:spcBef>
                <a:spcPts val="400"/>
              </a:spcBef>
              <a:spcAft>
                <a:spcPts val="0"/>
              </a:spcAft>
              <a:buSzPts val="1200"/>
              <a:buNone/>
              <a:defRPr b="1" sz="1200"/>
            </a:lvl5pPr>
            <a:lvl6pPr indent="-228600" lvl="5" marL="2743200" algn="l">
              <a:lnSpc>
                <a:spcPct val="90000"/>
              </a:lnSpc>
              <a:spcBef>
                <a:spcPts val="400"/>
              </a:spcBef>
              <a:spcAft>
                <a:spcPts val="0"/>
              </a:spcAft>
              <a:buClr>
                <a:schemeClr val="dk1"/>
              </a:buClr>
              <a:buSzPts val="1200"/>
              <a:buNone/>
              <a:defRPr b="1" sz="1200"/>
            </a:lvl6pPr>
            <a:lvl7pPr indent="-228600" lvl="6" marL="3200400" algn="l">
              <a:lnSpc>
                <a:spcPct val="90000"/>
              </a:lnSpc>
              <a:spcBef>
                <a:spcPts val="400"/>
              </a:spcBef>
              <a:spcAft>
                <a:spcPts val="0"/>
              </a:spcAft>
              <a:buClr>
                <a:schemeClr val="dk1"/>
              </a:buClr>
              <a:buSzPts val="1200"/>
              <a:buNone/>
              <a:defRPr b="1" sz="1200"/>
            </a:lvl7pPr>
            <a:lvl8pPr indent="-228600" lvl="7" marL="3657600" algn="l">
              <a:lnSpc>
                <a:spcPct val="90000"/>
              </a:lnSpc>
              <a:spcBef>
                <a:spcPts val="400"/>
              </a:spcBef>
              <a:spcAft>
                <a:spcPts val="0"/>
              </a:spcAft>
              <a:buClr>
                <a:schemeClr val="dk1"/>
              </a:buClr>
              <a:buSzPts val="1200"/>
              <a:buNone/>
              <a:defRPr b="1" sz="1200"/>
            </a:lvl8pPr>
            <a:lvl9pPr indent="-228600" lvl="8" marL="4114800" algn="l">
              <a:lnSpc>
                <a:spcPct val="90000"/>
              </a:lnSpc>
              <a:spcBef>
                <a:spcPts val="400"/>
              </a:spcBef>
              <a:spcAft>
                <a:spcPts val="0"/>
              </a:spcAft>
              <a:buClr>
                <a:schemeClr val="dk1"/>
              </a:buClr>
              <a:buSzPts val="1200"/>
              <a:buNone/>
              <a:defRPr b="1" sz="1200"/>
            </a:lvl9pPr>
          </a:lstStyle>
          <a:p/>
        </p:txBody>
      </p:sp>
      <p:sp>
        <p:nvSpPr>
          <p:cNvPr id="51" name="Google Shape;51;p7"/>
          <p:cNvSpPr txBox="1"/>
          <p:nvPr>
            <p:ph idx="2" type="body"/>
          </p:nvPr>
        </p:nvSpPr>
        <p:spPr>
          <a:xfrm>
            <a:off x="629841" y="2003821"/>
            <a:ext cx="3868200" cy="2235600"/>
          </a:xfrm>
          <a:prstGeom prst="rect">
            <a:avLst/>
          </a:prstGeom>
          <a:noFill/>
          <a:ln>
            <a:noFill/>
          </a:ln>
        </p:spPr>
        <p:txBody>
          <a:bodyPr anchorCtr="0" anchor="t" bIns="34275" lIns="68575" spcFirstLastPara="1" rIns="68575" wrap="square" tIns="34275">
            <a:noAutofit/>
          </a:bodyPr>
          <a:lstStyle>
            <a:lvl1pPr indent="-342900" lvl="0" marL="457200" algn="l">
              <a:lnSpc>
                <a:spcPct val="90000"/>
              </a:lnSpc>
              <a:spcBef>
                <a:spcPts val="800"/>
              </a:spcBef>
              <a:spcAft>
                <a:spcPts val="0"/>
              </a:spcAft>
              <a:buSzPts val="1800"/>
              <a:buChar char="•"/>
              <a:defRPr sz="1800"/>
            </a:lvl1pPr>
            <a:lvl2pPr indent="-323850" lvl="1" marL="914400" algn="l">
              <a:lnSpc>
                <a:spcPct val="90000"/>
              </a:lnSpc>
              <a:spcBef>
                <a:spcPts val="400"/>
              </a:spcBef>
              <a:spcAft>
                <a:spcPts val="0"/>
              </a:spcAft>
              <a:buSzPts val="1500"/>
              <a:buChar char="•"/>
              <a:defRPr sz="1500"/>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52" name="Google Shape;52;p7"/>
          <p:cNvSpPr txBox="1"/>
          <p:nvPr>
            <p:ph idx="3" type="body"/>
          </p:nvPr>
        </p:nvSpPr>
        <p:spPr>
          <a:xfrm>
            <a:off x="4629150" y="1260871"/>
            <a:ext cx="3887400" cy="685800"/>
          </a:xfrm>
          <a:prstGeom prst="rect">
            <a:avLst/>
          </a:prstGeom>
          <a:noFill/>
          <a:ln>
            <a:noFill/>
          </a:ln>
        </p:spPr>
        <p:txBody>
          <a:bodyPr anchorCtr="0" anchor="b" bIns="34275" lIns="68575" spcFirstLastPara="1" rIns="68575" wrap="square" tIns="34275">
            <a:noAutofit/>
          </a:bodyPr>
          <a:lstStyle>
            <a:lvl1pPr indent="-228600" lvl="0" marL="457200" algn="l">
              <a:lnSpc>
                <a:spcPct val="90000"/>
              </a:lnSpc>
              <a:spcBef>
                <a:spcPts val="800"/>
              </a:spcBef>
              <a:spcAft>
                <a:spcPts val="0"/>
              </a:spcAft>
              <a:buSzPts val="2100"/>
              <a:buNone/>
              <a:defRPr b="1" sz="2100">
                <a:latin typeface="Open Sans SemiBold"/>
                <a:ea typeface="Open Sans SemiBold"/>
                <a:cs typeface="Open Sans SemiBold"/>
                <a:sym typeface="Open Sans SemiBold"/>
              </a:defRPr>
            </a:lvl1pPr>
            <a:lvl2pPr indent="-228600" lvl="1" marL="914400" algn="l">
              <a:lnSpc>
                <a:spcPct val="90000"/>
              </a:lnSpc>
              <a:spcBef>
                <a:spcPts val="400"/>
              </a:spcBef>
              <a:spcAft>
                <a:spcPts val="0"/>
              </a:spcAft>
              <a:buSzPts val="1500"/>
              <a:buNone/>
              <a:defRPr b="1" sz="1500"/>
            </a:lvl2pPr>
            <a:lvl3pPr indent="-228600" lvl="2" marL="1371600" algn="l">
              <a:lnSpc>
                <a:spcPct val="90000"/>
              </a:lnSpc>
              <a:spcBef>
                <a:spcPts val="400"/>
              </a:spcBef>
              <a:spcAft>
                <a:spcPts val="0"/>
              </a:spcAft>
              <a:buSzPts val="1400"/>
              <a:buNone/>
              <a:defRPr b="1" sz="1400"/>
            </a:lvl3pPr>
            <a:lvl4pPr indent="-228600" lvl="3" marL="1828800" algn="l">
              <a:lnSpc>
                <a:spcPct val="90000"/>
              </a:lnSpc>
              <a:spcBef>
                <a:spcPts val="400"/>
              </a:spcBef>
              <a:spcAft>
                <a:spcPts val="0"/>
              </a:spcAft>
              <a:buSzPts val="1200"/>
              <a:buNone/>
              <a:defRPr b="1" sz="1200"/>
            </a:lvl4pPr>
            <a:lvl5pPr indent="-228600" lvl="4" marL="2286000" algn="l">
              <a:lnSpc>
                <a:spcPct val="90000"/>
              </a:lnSpc>
              <a:spcBef>
                <a:spcPts val="400"/>
              </a:spcBef>
              <a:spcAft>
                <a:spcPts val="0"/>
              </a:spcAft>
              <a:buSzPts val="1200"/>
              <a:buNone/>
              <a:defRPr b="1" sz="1200"/>
            </a:lvl5pPr>
            <a:lvl6pPr indent="-228600" lvl="5" marL="2743200" algn="l">
              <a:lnSpc>
                <a:spcPct val="90000"/>
              </a:lnSpc>
              <a:spcBef>
                <a:spcPts val="400"/>
              </a:spcBef>
              <a:spcAft>
                <a:spcPts val="0"/>
              </a:spcAft>
              <a:buClr>
                <a:schemeClr val="dk1"/>
              </a:buClr>
              <a:buSzPts val="1200"/>
              <a:buNone/>
              <a:defRPr b="1" sz="1200"/>
            </a:lvl6pPr>
            <a:lvl7pPr indent="-228600" lvl="6" marL="3200400" algn="l">
              <a:lnSpc>
                <a:spcPct val="90000"/>
              </a:lnSpc>
              <a:spcBef>
                <a:spcPts val="400"/>
              </a:spcBef>
              <a:spcAft>
                <a:spcPts val="0"/>
              </a:spcAft>
              <a:buClr>
                <a:schemeClr val="dk1"/>
              </a:buClr>
              <a:buSzPts val="1200"/>
              <a:buNone/>
              <a:defRPr b="1" sz="1200"/>
            </a:lvl7pPr>
            <a:lvl8pPr indent="-228600" lvl="7" marL="3657600" algn="l">
              <a:lnSpc>
                <a:spcPct val="90000"/>
              </a:lnSpc>
              <a:spcBef>
                <a:spcPts val="400"/>
              </a:spcBef>
              <a:spcAft>
                <a:spcPts val="0"/>
              </a:spcAft>
              <a:buClr>
                <a:schemeClr val="dk1"/>
              </a:buClr>
              <a:buSzPts val="1200"/>
              <a:buNone/>
              <a:defRPr b="1" sz="1200"/>
            </a:lvl8pPr>
            <a:lvl9pPr indent="-228600" lvl="8" marL="4114800" algn="l">
              <a:lnSpc>
                <a:spcPct val="90000"/>
              </a:lnSpc>
              <a:spcBef>
                <a:spcPts val="400"/>
              </a:spcBef>
              <a:spcAft>
                <a:spcPts val="0"/>
              </a:spcAft>
              <a:buClr>
                <a:schemeClr val="dk1"/>
              </a:buClr>
              <a:buSzPts val="1200"/>
              <a:buNone/>
              <a:defRPr b="1" sz="1200"/>
            </a:lvl9pPr>
          </a:lstStyle>
          <a:p/>
        </p:txBody>
      </p:sp>
      <p:sp>
        <p:nvSpPr>
          <p:cNvPr id="53" name="Google Shape;53;p7"/>
          <p:cNvSpPr txBox="1"/>
          <p:nvPr>
            <p:ph idx="4" type="body"/>
          </p:nvPr>
        </p:nvSpPr>
        <p:spPr>
          <a:xfrm>
            <a:off x="4629150" y="2003821"/>
            <a:ext cx="3887400" cy="2235600"/>
          </a:xfrm>
          <a:prstGeom prst="rect">
            <a:avLst/>
          </a:prstGeom>
          <a:noFill/>
          <a:ln>
            <a:noFill/>
          </a:ln>
        </p:spPr>
        <p:txBody>
          <a:bodyPr anchorCtr="0" anchor="t" bIns="34275" lIns="68575" spcFirstLastPara="1" rIns="68575" wrap="square" tIns="34275">
            <a:noAutofit/>
          </a:bodyPr>
          <a:lstStyle>
            <a:lvl1pPr indent="-342900" lvl="0" marL="457200" algn="l">
              <a:lnSpc>
                <a:spcPct val="90000"/>
              </a:lnSpc>
              <a:spcBef>
                <a:spcPts val="800"/>
              </a:spcBef>
              <a:spcAft>
                <a:spcPts val="0"/>
              </a:spcAft>
              <a:buSzPts val="1800"/>
              <a:buChar char="•"/>
              <a:defRPr sz="1800"/>
            </a:lvl1pPr>
            <a:lvl2pPr indent="-323850" lvl="1" marL="914400" algn="l">
              <a:lnSpc>
                <a:spcPct val="90000"/>
              </a:lnSpc>
              <a:spcBef>
                <a:spcPts val="400"/>
              </a:spcBef>
              <a:spcAft>
                <a:spcPts val="0"/>
              </a:spcAft>
              <a:buSzPts val="1500"/>
              <a:buChar char="•"/>
              <a:defRPr sz="1500"/>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54" name="Google Shape;54;p7"/>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55" name="Google Shape;55;p7"/>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56" name="Google Shape;56;p7"/>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hoto" showMasterSp="0">
  <p:cSld name="photo">
    <p:spTree>
      <p:nvGrpSpPr>
        <p:cNvPr id="57" name="Shape 57"/>
        <p:cNvGrpSpPr/>
        <p:nvPr/>
      </p:nvGrpSpPr>
      <p:grpSpPr>
        <a:xfrm>
          <a:off x="0" y="0"/>
          <a:ext cx="0" cy="0"/>
          <a:chOff x="0" y="0"/>
          <a:chExt cx="0" cy="0"/>
        </a:xfrm>
      </p:grpSpPr>
      <p:pic>
        <p:nvPicPr>
          <p:cNvPr id="58" name="Google Shape;58;p8"/>
          <p:cNvPicPr preferRelativeResize="0"/>
          <p:nvPr/>
        </p:nvPicPr>
        <p:blipFill rotWithShape="1">
          <a:blip r:embed="rId2">
            <a:alphaModFix/>
          </a:blip>
          <a:srcRect b="0" l="0" r="0" t="0"/>
          <a:stretch/>
        </p:blipFill>
        <p:spPr>
          <a:xfrm>
            <a:off x="1143" y="1928"/>
            <a:ext cx="9141714" cy="5139644"/>
          </a:xfrm>
          <a:prstGeom prst="rect">
            <a:avLst/>
          </a:prstGeom>
          <a:noFill/>
          <a:ln>
            <a:noFill/>
          </a:ln>
        </p:spPr>
      </p:pic>
      <p:sp>
        <p:nvSpPr>
          <p:cNvPr id="59" name="Google Shape;59;p8"/>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0" name="Google Shape;60;p8"/>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1" name="Google Shape;61;p8"/>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62" name="Google Shape;62;p8"/>
          <p:cNvSpPr/>
          <p:nvPr>
            <p:ph idx="2" type="pic"/>
          </p:nvPr>
        </p:nvSpPr>
        <p:spPr>
          <a:xfrm>
            <a:off x="0" y="0"/>
            <a:ext cx="9141600" cy="3837600"/>
          </a:xfrm>
          <a:prstGeom prst="rect">
            <a:avLst/>
          </a:prstGeom>
          <a:noFill/>
          <a:ln>
            <a:noFill/>
          </a:ln>
        </p:spPr>
        <p:txBody>
          <a:bodyPr anchorCtr="0" anchor="ctr" bIns="34275" lIns="68575" spcFirstLastPara="1" rIns="68575" wrap="square" tIns="34275">
            <a:noAutofit/>
          </a:bodyPr>
          <a:lstStyle>
            <a:lvl1pPr lvl="0" marR="0" rtl="0" algn="ctr">
              <a:lnSpc>
                <a:spcPct val="90000"/>
              </a:lnSpc>
              <a:spcBef>
                <a:spcPts val="800"/>
              </a:spcBef>
              <a:spcAft>
                <a:spcPts val="0"/>
              </a:spcAft>
              <a:buClr>
                <a:schemeClr val="accent2"/>
              </a:buClr>
              <a:buSzPts val="2100"/>
              <a:buFont typeface="Arial"/>
              <a:buNone/>
              <a:defRPr b="0" i="0" sz="2100" u="none" cap="none" strike="noStrike">
                <a:solidFill>
                  <a:schemeClr val="dk1"/>
                </a:solidFill>
                <a:latin typeface="Open Sans Light"/>
                <a:ea typeface="Open Sans Light"/>
                <a:cs typeface="Open Sans Light"/>
                <a:sym typeface="Open Sans Light"/>
              </a:defRPr>
            </a:lvl1pPr>
            <a:lvl2pPr lvl="1" marR="0" rtl="0" algn="l">
              <a:lnSpc>
                <a:spcPct val="90000"/>
              </a:lnSpc>
              <a:spcBef>
                <a:spcPts val="400"/>
              </a:spcBef>
              <a:spcAft>
                <a:spcPts val="0"/>
              </a:spcAft>
              <a:buClr>
                <a:schemeClr val="accent1"/>
              </a:buClr>
              <a:buSzPts val="1800"/>
              <a:buFont typeface="Arial"/>
              <a:buChar char="•"/>
              <a:defRPr b="0" i="0" sz="1800" u="none" cap="none" strike="noStrike">
                <a:solidFill>
                  <a:schemeClr val="dk1"/>
                </a:solidFill>
                <a:latin typeface="Open Sans Light"/>
                <a:ea typeface="Open Sans Light"/>
                <a:cs typeface="Open Sans Light"/>
                <a:sym typeface="Open Sans Light"/>
              </a:defRPr>
            </a:lvl2pPr>
            <a:lvl3pPr lvl="2" marR="0" rtl="0" algn="l">
              <a:lnSpc>
                <a:spcPct val="90000"/>
              </a:lnSpc>
              <a:spcBef>
                <a:spcPts val="400"/>
              </a:spcBef>
              <a:spcAft>
                <a:spcPts val="0"/>
              </a:spcAft>
              <a:buClr>
                <a:srgbClr val="3171D1"/>
              </a:buClr>
              <a:buSzPts val="1500"/>
              <a:buFont typeface="Arial"/>
              <a:buChar char="•"/>
              <a:defRPr b="0" i="0" sz="1500" u="none" cap="none" strike="noStrike">
                <a:solidFill>
                  <a:schemeClr val="dk1"/>
                </a:solidFill>
                <a:latin typeface="Open Sans Light"/>
                <a:ea typeface="Open Sans Light"/>
                <a:cs typeface="Open Sans Light"/>
                <a:sym typeface="Open Sans Light"/>
              </a:defRPr>
            </a:lvl3pPr>
            <a:lvl4pPr lvl="3" marR="0" rtl="0" algn="l">
              <a:lnSpc>
                <a:spcPct val="90000"/>
              </a:lnSpc>
              <a:spcBef>
                <a:spcPts val="400"/>
              </a:spcBef>
              <a:spcAft>
                <a:spcPts val="0"/>
              </a:spcAft>
              <a:buClr>
                <a:schemeClr val="accent2"/>
              </a:buClr>
              <a:buSzPts val="1400"/>
              <a:buFont typeface="Arial"/>
              <a:buChar char="•"/>
              <a:defRPr b="0" i="0" sz="1400" u="none" cap="none" strike="noStrike">
                <a:solidFill>
                  <a:schemeClr val="dk1"/>
                </a:solidFill>
                <a:latin typeface="Open Sans Light"/>
                <a:ea typeface="Open Sans Light"/>
                <a:cs typeface="Open Sans Light"/>
                <a:sym typeface="Open Sans Light"/>
              </a:defRPr>
            </a:lvl4pPr>
            <a:lvl5pPr lvl="4" marR="0" rtl="0" algn="l">
              <a:lnSpc>
                <a:spcPct val="90000"/>
              </a:lnSpc>
              <a:spcBef>
                <a:spcPts val="400"/>
              </a:spcBef>
              <a:spcAft>
                <a:spcPts val="0"/>
              </a:spcAft>
              <a:buClr>
                <a:srgbClr val="888B90"/>
              </a:buClr>
              <a:buSzPts val="1400"/>
              <a:buFont typeface="Arial"/>
              <a:buChar char="•"/>
              <a:defRPr b="0" i="0" sz="1400" u="none" cap="none" strike="noStrike">
                <a:solidFill>
                  <a:schemeClr val="dk1"/>
                </a:solidFill>
                <a:latin typeface="Open Sans Light"/>
                <a:ea typeface="Open Sans Light"/>
                <a:cs typeface="Open Sans Light"/>
                <a:sym typeface="Open Sans Light"/>
              </a:defRPr>
            </a:lvl5pPr>
            <a:lvl6pPr lvl="5"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6pPr>
            <a:lvl7pPr lvl="6"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7pPr>
            <a:lvl8pPr lvl="7"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8pPr>
            <a:lvl9pPr lvl="8"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9pPr>
          </a:lstStyle>
          <a:p/>
        </p:txBody>
      </p:sp>
      <p:sp>
        <p:nvSpPr>
          <p:cNvPr id="63" name="Google Shape;63;p8"/>
          <p:cNvSpPr txBox="1"/>
          <p:nvPr>
            <p:ph type="title"/>
          </p:nvPr>
        </p:nvSpPr>
        <p:spPr>
          <a:xfrm>
            <a:off x="628650" y="3913909"/>
            <a:ext cx="7815600" cy="753000"/>
          </a:xfrm>
          <a:prstGeom prst="rect">
            <a:avLst/>
          </a:prstGeom>
          <a:noFill/>
          <a:ln>
            <a:noFill/>
          </a:ln>
        </p:spPr>
        <p:txBody>
          <a:bodyPr anchorCtr="0" anchor="t" bIns="34275" lIns="68575" spcFirstLastPara="1" rIns="68575" wrap="square" tIns="34275">
            <a:noAutofit/>
          </a:bodyPr>
          <a:lstStyle>
            <a:lvl1pPr lvl="0" algn="l">
              <a:lnSpc>
                <a:spcPct val="90000"/>
              </a:lnSpc>
              <a:spcBef>
                <a:spcPts val="0"/>
              </a:spcBef>
              <a:spcAft>
                <a:spcPts val="0"/>
              </a:spcAft>
              <a:buClr>
                <a:schemeClr val="lt1"/>
              </a:buClr>
              <a:buSzPts val="2400"/>
              <a:buFont typeface="Open Sans SemiBold"/>
              <a:buNone/>
              <a:defRPr sz="2400">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star" showMasterSp="0">
  <p:cSld name="Title only star">
    <p:spTree>
      <p:nvGrpSpPr>
        <p:cNvPr id="64" name="Shape 64"/>
        <p:cNvGrpSpPr/>
        <p:nvPr/>
      </p:nvGrpSpPr>
      <p:grpSpPr>
        <a:xfrm>
          <a:off x="0" y="0"/>
          <a:ext cx="0" cy="0"/>
          <a:chOff x="0" y="0"/>
          <a:chExt cx="0" cy="0"/>
        </a:xfrm>
      </p:grpSpPr>
      <p:pic>
        <p:nvPicPr>
          <p:cNvPr id="65" name="Google Shape;65;p9"/>
          <p:cNvPicPr preferRelativeResize="0"/>
          <p:nvPr/>
        </p:nvPicPr>
        <p:blipFill rotWithShape="1">
          <a:blip r:embed="rId2">
            <a:alphaModFix/>
          </a:blip>
          <a:srcRect b="0" l="0" r="0" t="0"/>
          <a:stretch/>
        </p:blipFill>
        <p:spPr>
          <a:xfrm>
            <a:off x="0" y="1285"/>
            <a:ext cx="9144000" cy="5140929"/>
          </a:xfrm>
          <a:prstGeom prst="rect">
            <a:avLst/>
          </a:prstGeom>
          <a:noFill/>
          <a:ln>
            <a:noFill/>
          </a:ln>
        </p:spPr>
      </p:pic>
      <p:sp>
        <p:nvSpPr>
          <p:cNvPr id="66" name="Google Shape;66;p9"/>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7" name="Google Shape;67;p9"/>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8" name="Google Shape;68;p9"/>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69" name="Google Shape;69;p9"/>
          <p:cNvSpPr txBox="1"/>
          <p:nvPr>
            <p:ph type="title"/>
          </p:nvPr>
        </p:nvSpPr>
        <p:spPr>
          <a:xfrm>
            <a:off x="628650" y="207466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lt1"/>
              </a:buClr>
              <a:buSzPts val="3300"/>
              <a:buFont typeface="Open Sans SemiBold"/>
              <a:buNone/>
              <a:defRPr>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logo" showMasterSp="0">
  <p:cSld name="Title only logo">
    <p:spTree>
      <p:nvGrpSpPr>
        <p:cNvPr id="70" name="Shape 70"/>
        <p:cNvGrpSpPr/>
        <p:nvPr/>
      </p:nvGrpSpPr>
      <p:grpSpPr>
        <a:xfrm>
          <a:off x="0" y="0"/>
          <a:ext cx="0" cy="0"/>
          <a:chOff x="0" y="0"/>
          <a:chExt cx="0" cy="0"/>
        </a:xfrm>
      </p:grpSpPr>
      <p:pic>
        <p:nvPicPr>
          <p:cNvPr id="71" name="Google Shape;71;p10"/>
          <p:cNvPicPr preferRelativeResize="0"/>
          <p:nvPr/>
        </p:nvPicPr>
        <p:blipFill rotWithShape="1">
          <a:blip r:embed="rId2">
            <a:alphaModFix/>
          </a:blip>
          <a:srcRect b="0" l="0" r="0" t="0"/>
          <a:stretch/>
        </p:blipFill>
        <p:spPr>
          <a:xfrm>
            <a:off x="2285" y="1285"/>
            <a:ext cx="9139430" cy="5140929"/>
          </a:xfrm>
          <a:prstGeom prst="rect">
            <a:avLst/>
          </a:prstGeom>
          <a:noFill/>
          <a:ln>
            <a:noFill/>
          </a:ln>
        </p:spPr>
      </p:pic>
      <p:sp>
        <p:nvSpPr>
          <p:cNvPr id="72" name="Google Shape;72;p10"/>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73" name="Google Shape;73;p10"/>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74" name="Google Shape;74;p10"/>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75" name="Google Shape;75;p10"/>
          <p:cNvSpPr txBox="1"/>
          <p:nvPr>
            <p:ph type="title"/>
          </p:nvPr>
        </p:nvSpPr>
        <p:spPr>
          <a:xfrm>
            <a:off x="628650" y="207466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lt1"/>
              </a:buClr>
              <a:buSzPts val="3300"/>
              <a:buFont typeface="Open Sans SemiBold"/>
              <a:buNone/>
              <a:defRPr>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ideo">
  <p:cSld name="video">
    <p:spTree>
      <p:nvGrpSpPr>
        <p:cNvPr id="76" name="Shape 76"/>
        <p:cNvGrpSpPr/>
        <p:nvPr/>
      </p:nvGrpSpPr>
      <p:grpSpPr>
        <a:xfrm>
          <a:off x="0" y="0"/>
          <a:ext cx="0" cy="0"/>
          <a:chOff x="0" y="0"/>
          <a:chExt cx="0" cy="0"/>
        </a:xfrm>
      </p:grpSpPr>
      <p:sp>
        <p:nvSpPr>
          <p:cNvPr id="77" name="Google Shape;77;p11"/>
          <p:cNvSpPr/>
          <p:nvPr>
            <p:ph idx="2" type="media"/>
          </p:nvPr>
        </p:nvSpPr>
        <p:spPr>
          <a:xfrm>
            <a:off x="851188" y="602672"/>
            <a:ext cx="7441500" cy="3699300"/>
          </a:xfrm>
          <a:prstGeom prst="rect">
            <a:avLst/>
          </a:prstGeom>
          <a:noFill/>
          <a:ln>
            <a:noFill/>
          </a:ln>
        </p:spPr>
        <p:txBody>
          <a:bodyPr anchorCtr="0" anchor="ctr" bIns="34275" lIns="68575" spcFirstLastPara="1" rIns="68575" wrap="square" tIns="34275">
            <a:noAutofit/>
          </a:bodyPr>
          <a:lstStyle>
            <a:lvl1pPr lvl="0" marR="0" rtl="0" algn="ctr">
              <a:lnSpc>
                <a:spcPct val="90000"/>
              </a:lnSpc>
              <a:spcBef>
                <a:spcPts val="800"/>
              </a:spcBef>
              <a:spcAft>
                <a:spcPts val="0"/>
              </a:spcAft>
              <a:buClr>
                <a:schemeClr val="accent2"/>
              </a:buClr>
              <a:buSzPts val="2100"/>
              <a:buFont typeface="Arial"/>
              <a:buNone/>
              <a:defRPr b="0" i="0" sz="2100" u="none" cap="none" strike="noStrike">
                <a:latin typeface="Open Sans Light"/>
                <a:ea typeface="Open Sans Light"/>
                <a:cs typeface="Open Sans Light"/>
                <a:sym typeface="Open Sans Light"/>
              </a:defRPr>
            </a:lvl1pPr>
            <a:lvl2pPr lvl="1" marR="0" rtl="0" algn="l">
              <a:lnSpc>
                <a:spcPct val="90000"/>
              </a:lnSpc>
              <a:spcBef>
                <a:spcPts val="400"/>
              </a:spcBef>
              <a:spcAft>
                <a:spcPts val="0"/>
              </a:spcAft>
              <a:buClr>
                <a:schemeClr val="accent1"/>
              </a:buClr>
              <a:buSzPts val="1800"/>
              <a:buFont typeface="Arial"/>
              <a:buChar char="•"/>
              <a:defRPr b="0" i="0" sz="1800" u="none" cap="none" strike="noStrike">
                <a:solidFill>
                  <a:schemeClr val="dk1"/>
                </a:solidFill>
                <a:latin typeface="Open Sans Light"/>
                <a:ea typeface="Open Sans Light"/>
                <a:cs typeface="Open Sans Light"/>
                <a:sym typeface="Open Sans Light"/>
              </a:defRPr>
            </a:lvl2pPr>
            <a:lvl3pPr lvl="2" marR="0" rtl="0" algn="l">
              <a:lnSpc>
                <a:spcPct val="90000"/>
              </a:lnSpc>
              <a:spcBef>
                <a:spcPts val="400"/>
              </a:spcBef>
              <a:spcAft>
                <a:spcPts val="0"/>
              </a:spcAft>
              <a:buClr>
                <a:srgbClr val="3171D1"/>
              </a:buClr>
              <a:buSzPts val="1500"/>
              <a:buFont typeface="Arial"/>
              <a:buChar char="•"/>
              <a:defRPr b="0" i="0" sz="1500" u="none" cap="none" strike="noStrike">
                <a:solidFill>
                  <a:schemeClr val="dk1"/>
                </a:solidFill>
                <a:latin typeface="Open Sans Light"/>
                <a:ea typeface="Open Sans Light"/>
                <a:cs typeface="Open Sans Light"/>
                <a:sym typeface="Open Sans Light"/>
              </a:defRPr>
            </a:lvl3pPr>
            <a:lvl4pPr lvl="3" marR="0" rtl="0" algn="l">
              <a:lnSpc>
                <a:spcPct val="90000"/>
              </a:lnSpc>
              <a:spcBef>
                <a:spcPts val="400"/>
              </a:spcBef>
              <a:spcAft>
                <a:spcPts val="0"/>
              </a:spcAft>
              <a:buClr>
                <a:schemeClr val="accent2"/>
              </a:buClr>
              <a:buSzPts val="1400"/>
              <a:buFont typeface="Arial"/>
              <a:buChar char="•"/>
              <a:defRPr b="0" i="0" sz="1400" u="none" cap="none" strike="noStrike">
                <a:solidFill>
                  <a:schemeClr val="dk1"/>
                </a:solidFill>
                <a:latin typeface="Open Sans Light"/>
                <a:ea typeface="Open Sans Light"/>
                <a:cs typeface="Open Sans Light"/>
                <a:sym typeface="Open Sans Light"/>
              </a:defRPr>
            </a:lvl4pPr>
            <a:lvl5pPr lvl="4" marR="0" rtl="0" algn="l">
              <a:lnSpc>
                <a:spcPct val="90000"/>
              </a:lnSpc>
              <a:spcBef>
                <a:spcPts val="400"/>
              </a:spcBef>
              <a:spcAft>
                <a:spcPts val="0"/>
              </a:spcAft>
              <a:buClr>
                <a:srgbClr val="888B90"/>
              </a:buClr>
              <a:buSzPts val="1400"/>
              <a:buFont typeface="Arial"/>
              <a:buChar char="•"/>
              <a:defRPr b="0" i="0" sz="1400" u="none" cap="none" strike="noStrike">
                <a:solidFill>
                  <a:schemeClr val="dk1"/>
                </a:solidFill>
                <a:latin typeface="Open Sans Light"/>
                <a:ea typeface="Open Sans Light"/>
                <a:cs typeface="Open Sans Light"/>
                <a:sym typeface="Open Sans Light"/>
              </a:defRPr>
            </a:lvl5pPr>
            <a:lvl6pPr lvl="5"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6pPr>
            <a:lvl7pPr lvl="6"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7pPr>
            <a:lvl8pPr lvl="7"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8pPr>
            <a:lvl9pPr lvl="8"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9pPr>
          </a:lstStyle>
          <a:p/>
        </p:txBody>
      </p:sp>
      <p:sp>
        <p:nvSpPr>
          <p:cNvPr id="78" name="Google Shape;78;p11"/>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79" name="Google Shape;79;p11"/>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80" name="Google Shape;80;p11"/>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81" name="Shape 81"/>
        <p:cNvGrpSpPr/>
        <p:nvPr/>
      </p:nvGrpSpPr>
      <p:grpSpPr>
        <a:xfrm>
          <a:off x="0" y="0"/>
          <a:ext cx="0" cy="0"/>
          <a:chOff x="0" y="0"/>
          <a:chExt cx="0" cy="0"/>
        </a:xfrm>
      </p:grpSpPr>
      <p:sp>
        <p:nvSpPr>
          <p:cNvPr id="82" name="Google Shape;82;p12"/>
          <p:cNvSpPr txBox="1"/>
          <p:nvPr>
            <p:ph type="title"/>
          </p:nvPr>
        </p:nvSpPr>
        <p:spPr>
          <a:xfrm>
            <a:off x="629841" y="342900"/>
            <a:ext cx="2949300" cy="1200000"/>
          </a:xfrm>
          <a:prstGeom prst="rect">
            <a:avLst/>
          </a:prstGeom>
          <a:noFill/>
          <a:ln>
            <a:noFill/>
          </a:ln>
        </p:spPr>
        <p:txBody>
          <a:bodyPr anchorCtr="0" anchor="b" bIns="34275" lIns="68575" spcFirstLastPara="1" rIns="68575" wrap="square" tIns="34275">
            <a:noAutofit/>
          </a:bodyPr>
          <a:lstStyle>
            <a:lvl1pPr lvl="0" algn="l">
              <a:lnSpc>
                <a:spcPct val="90000"/>
              </a:lnSpc>
              <a:spcBef>
                <a:spcPts val="0"/>
              </a:spcBef>
              <a:spcAft>
                <a:spcPts val="0"/>
              </a:spcAft>
              <a:buClr>
                <a:schemeClr val="dk1"/>
              </a:buClr>
              <a:buSzPts val="2400"/>
              <a:buFont typeface="Open Sans SemiBold"/>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83" name="Google Shape;83;p12"/>
          <p:cNvSpPr txBox="1"/>
          <p:nvPr>
            <p:ph idx="1" type="body"/>
          </p:nvPr>
        </p:nvSpPr>
        <p:spPr>
          <a:xfrm>
            <a:off x="3887391" y="342901"/>
            <a:ext cx="4629000" cy="4053000"/>
          </a:xfrm>
          <a:prstGeom prst="rect">
            <a:avLst/>
          </a:prstGeom>
          <a:noFill/>
          <a:ln>
            <a:noFill/>
          </a:ln>
        </p:spPr>
        <p:txBody>
          <a:bodyPr anchorCtr="0" anchor="ctr" bIns="34275" lIns="68575" spcFirstLastPara="1" rIns="68575" wrap="square" tIns="34275">
            <a:noAutofit/>
          </a:bodyPr>
          <a:lstStyle>
            <a:lvl1pPr indent="-381000" lvl="0" marL="457200" algn="l">
              <a:lnSpc>
                <a:spcPct val="90000"/>
              </a:lnSpc>
              <a:spcBef>
                <a:spcPts val="800"/>
              </a:spcBef>
              <a:spcAft>
                <a:spcPts val="0"/>
              </a:spcAft>
              <a:buSzPts val="2400"/>
              <a:buChar char="•"/>
              <a:defRPr sz="2400"/>
            </a:lvl1pPr>
            <a:lvl2pPr indent="-361950" lvl="1" marL="914400" algn="l">
              <a:lnSpc>
                <a:spcPct val="90000"/>
              </a:lnSpc>
              <a:spcBef>
                <a:spcPts val="400"/>
              </a:spcBef>
              <a:spcAft>
                <a:spcPts val="0"/>
              </a:spcAft>
              <a:buSzPts val="2100"/>
              <a:buChar char="•"/>
              <a:defRPr sz="2100"/>
            </a:lvl2pPr>
            <a:lvl3pPr indent="-342900" lvl="2" marL="1371600" algn="l">
              <a:lnSpc>
                <a:spcPct val="90000"/>
              </a:lnSpc>
              <a:spcBef>
                <a:spcPts val="400"/>
              </a:spcBef>
              <a:spcAft>
                <a:spcPts val="0"/>
              </a:spcAft>
              <a:buSzPts val="1800"/>
              <a:buChar char="•"/>
              <a:defRPr sz="1800"/>
            </a:lvl3pPr>
            <a:lvl4pPr indent="-323850" lvl="3" marL="1828800" algn="l">
              <a:lnSpc>
                <a:spcPct val="90000"/>
              </a:lnSpc>
              <a:spcBef>
                <a:spcPts val="400"/>
              </a:spcBef>
              <a:spcAft>
                <a:spcPts val="0"/>
              </a:spcAft>
              <a:buSzPts val="1500"/>
              <a:buChar char="•"/>
              <a:defRPr sz="1500"/>
            </a:lvl4pPr>
            <a:lvl5pPr indent="-323850" lvl="4" marL="2286000" algn="l">
              <a:lnSpc>
                <a:spcPct val="90000"/>
              </a:lnSpc>
              <a:spcBef>
                <a:spcPts val="400"/>
              </a:spcBef>
              <a:spcAft>
                <a:spcPts val="0"/>
              </a:spcAft>
              <a:buSzPts val="1500"/>
              <a:buChar char="•"/>
              <a:defRPr sz="1500"/>
            </a:lvl5pPr>
            <a:lvl6pPr indent="-323850" lvl="5" marL="2743200" algn="l">
              <a:lnSpc>
                <a:spcPct val="90000"/>
              </a:lnSpc>
              <a:spcBef>
                <a:spcPts val="400"/>
              </a:spcBef>
              <a:spcAft>
                <a:spcPts val="0"/>
              </a:spcAft>
              <a:buClr>
                <a:schemeClr val="dk1"/>
              </a:buClr>
              <a:buSzPts val="1500"/>
              <a:buChar char="•"/>
              <a:defRPr sz="1500"/>
            </a:lvl6pPr>
            <a:lvl7pPr indent="-323850" lvl="6" marL="3200400" algn="l">
              <a:lnSpc>
                <a:spcPct val="90000"/>
              </a:lnSpc>
              <a:spcBef>
                <a:spcPts val="400"/>
              </a:spcBef>
              <a:spcAft>
                <a:spcPts val="0"/>
              </a:spcAft>
              <a:buClr>
                <a:schemeClr val="dk1"/>
              </a:buClr>
              <a:buSzPts val="1500"/>
              <a:buChar char="•"/>
              <a:defRPr sz="1500"/>
            </a:lvl7pPr>
            <a:lvl8pPr indent="-323850" lvl="7" marL="3657600" algn="l">
              <a:lnSpc>
                <a:spcPct val="90000"/>
              </a:lnSpc>
              <a:spcBef>
                <a:spcPts val="400"/>
              </a:spcBef>
              <a:spcAft>
                <a:spcPts val="0"/>
              </a:spcAft>
              <a:buClr>
                <a:schemeClr val="dk1"/>
              </a:buClr>
              <a:buSzPts val="1500"/>
              <a:buChar char="•"/>
              <a:defRPr sz="1500"/>
            </a:lvl8pPr>
            <a:lvl9pPr indent="-323850" lvl="8" marL="4114800" algn="l">
              <a:lnSpc>
                <a:spcPct val="90000"/>
              </a:lnSpc>
              <a:spcBef>
                <a:spcPts val="400"/>
              </a:spcBef>
              <a:spcAft>
                <a:spcPts val="0"/>
              </a:spcAft>
              <a:buClr>
                <a:schemeClr val="dk1"/>
              </a:buClr>
              <a:buSzPts val="1500"/>
              <a:buChar char="•"/>
              <a:defRPr sz="1500"/>
            </a:lvl9pPr>
          </a:lstStyle>
          <a:p/>
        </p:txBody>
      </p:sp>
      <p:sp>
        <p:nvSpPr>
          <p:cNvPr id="84" name="Google Shape;84;p12"/>
          <p:cNvSpPr txBox="1"/>
          <p:nvPr>
            <p:ph idx="2" type="body"/>
          </p:nvPr>
        </p:nvSpPr>
        <p:spPr>
          <a:xfrm>
            <a:off x="629841" y="1543050"/>
            <a:ext cx="2949300" cy="2858700"/>
          </a:xfrm>
          <a:prstGeom prst="rect">
            <a:avLst/>
          </a:prstGeom>
          <a:noFill/>
          <a:ln>
            <a:noFill/>
          </a:ln>
        </p:spPr>
        <p:txBody>
          <a:bodyPr anchorCtr="0" anchor="t" bIns="34275" lIns="68575" spcFirstLastPara="1" rIns="68575" wrap="square" tIns="34275">
            <a:noAutofit/>
          </a:bodyPr>
          <a:lstStyle>
            <a:lvl1pPr indent="-228600" lvl="0" marL="457200" algn="l">
              <a:lnSpc>
                <a:spcPct val="90000"/>
              </a:lnSpc>
              <a:spcBef>
                <a:spcPts val="800"/>
              </a:spcBef>
              <a:spcAft>
                <a:spcPts val="0"/>
              </a:spcAft>
              <a:buSzPts val="1200"/>
              <a:buNone/>
              <a:defRPr sz="1200"/>
            </a:lvl1pPr>
            <a:lvl2pPr indent="-228600" lvl="1" marL="914400" algn="l">
              <a:lnSpc>
                <a:spcPct val="90000"/>
              </a:lnSpc>
              <a:spcBef>
                <a:spcPts val="400"/>
              </a:spcBef>
              <a:spcAft>
                <a:spcPts val="0"/>
              </a:spcAft>
              <a:buSzPts val="1100"/>
              <a:buNone/>
              <a:defRPr sz="1100"/>
            </a:lvl2pPr>
            <a:lvl3pPr indent="-228600" lvl="2" marL="1371600" algn="l">
              <a:lnSpc>
                <a:spcPct val="90000"/>
              </a:lnSpc>
              <a:spcBef>
                <a:spcPts val="400"/>
              </a:spcBef>
              <a:spcAft>
                <a:spcPts val="0"/>
              </a:spcAft>
              <a:buSzPts val="900"/>
              <a:buNone/>
              <a:defRPr sz="900"/>
            </a:lvl3pPr>
            <a:lvl4pPr indent="-228600" lvl="3" marL="1828800" algn="l">
              <a:lnSpc>
                <a:spcPct val="90000"/>
              </a:lnSpc>
              <a:spcBef>
                <a:spcPts val="400"/>
              </a:spcBef>
              <a:spcAft>
                <a:spcPts val="0"/>
              </a:spcAft>
              <a:buSzPts val="800"/>
              <a:buNone/>
              <a:defRPr sz="800"/>
            </a:lvl4pPr>
            <a:lvl5pPr indent="-228600" lvl="4" marL="2286000" algn="l">
              <a:lnSpc>
                <a:spcPct val="90000"/>
              </a:lnSpc>
              <a:spcBef>
                <a:spcPts val="400"/>
              </a:spcBef>
              <a:spcAft>
                <a:spcPts val="0"/>
              </a:spcAft>
              <a:buSzPts val="800"/>
              <a:buNone/>
              <a:defRPr sz="800"/>
            </a:lvl5pPr>
            <a:lvl6pPr indent="-228600" lvl="5" marL="2743200" algn="l">
              <a:lnSpc>
                <a:spcPct val="90000"/>
              </a:lnSpc>
              <a:spcBef>
                <a:spcPts val="400"/>
              </a:spcBef>
              <a:spcAft>
                <a:spcPts val="0"/>
              </a:spcAft>
              <a:buClr>
                <a:schemeClr val="dk1"/>
              </a:buClr>
              <a:buSzPts val="800"/>
              <a:buNone/>
              <a:defRPr sz="800"/>
            </a:lvl6pPr>
            <a:lvl7pPr indent="-228600" lvl="6" marL="3200400" algn="l">
              <a:lnSpc>
                <a:spcPct val="90000"/>
              </a:lnSpc>
              <a:spcBef>
                <a:spcPts val="400"/>
              </a:spcBef>
              <a:spcAft>
                <a:spcPts val="0"/>
              </a:spcAft>
              <a:buClr>
                <a:schemeClr val="dk1"/>
              </a:buClr>
              <a:buSzPts val="800"/>
              <a:buNone/>
              <a:defRPr sz="800"/>
            </a:lvl7pPr>
            <a:lvl8pPr indent="-228600" lvl="7" marL="3657600" algn="l">
              <a:lnSpc>
                <a:spcPct val="90000"/>
              </a:lnSpc>
              <a:spcBef>
                <a:spcPts val="400"/>
              </a:spcBef>
              <a:spcAft>
                <a:spcPts val="0"/>
              </a:spcAft>
              <a:buClr>
                <a:schemeClr val="dk1"/>
              </a:buClr>
              <a:buSzPts val="800"/>
              <a:buNone/>
              <a:defRPr sz="800"/>
            </a:lvl8pPr>
            <a:lvl9pPr indent="-228600" lvl="8" marL="4114800" algn="l">
              <a:lnSpc>
                <a:spcPct val="90000"/>
              </a:lnSpc>
              <a:spcBef>
                <a:spcPts val="400"/>
              </a:spcBef>
              <a:spcAft>
                <a:spcPts val="0"/>
              </a:spcAft>
              <a:buClr>
                <a:schemeClr val="dk1"/>
              </a:buClr>
              <a:buSzPts val="800"/>
              <a:buNone/>
              <a:defRPr sz="800"/>
            </a:lvl9pPr>
          </a:lstStyle>
          <a:p/>
        </p:txBody>
      </p:sp>
      <p:sp>
        <p:nvSpPr>
          <p:cNvPr id="85" name="Google Shape;85;p12"/>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86" name="Google Shape;86;p12"/>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87" name="Google Shape;87;p12"/>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 consultant information" showMasterSp="0">
  <p:cSld name="2 consultant information">
    <p:spTree>
      <p:nvGrpSpPr>
        <p:cNvPr id="88" name="Shape 88"/>
        <p:cNvGrpSpPr/>
        <p:nvPr/>
      </p:nvGrpSpPr>
      <p:grpSpPr>
        <a:xfrm>
          <a:off x="0" y="0"/>
          <a:ext cx="0" cy="0"/>
          <a:chOff x="0" y="0"/>
          <a:chExt cx="0" cy="0"/>
        </a:xfrm>
      </p:grpSpPr>
      <p:pic>
        <p:nvPicPr>
          <p:cNvPr descr="Kansans Can contact page&#10;Kansas State Department of Education&#10;www.ksde.org&#10;#KansansCan&#10;Kansas leads the world in the success of each student." id="89" name="Google Shape;89;p13"/>
          <p:cNvPicPr preferRelativeResize="0"/>
          <p:nvPr/>
        </p:nvPicPr>
        <p:blipFill rotWithShape="1">
          <a:blip r:embed="rId2">
            <a:alphaModFix/>
          </a:blip>
          <a:srcRect b="0" l="0" r="0" t="0"/>
          <a:stretch/>
        </p:blipFill>
        <p:spPr>
          <a:xfrm>
            <a:off x="0" y="0"/>
            <a:ext cx="9144000" cy="5143500"/>
          </a:xfrm>
          <a:prstGeom prst="rect">
            <a:avLst/>
          </a:prstGeom>
          <a:noFill/>
          <a:ln>
            <a:noFill/>
          </a:ln>
        </p:spPr>
      </p:pic>
      <p:sp>
        <p:nvSpPr>
          <p:cNvPr id="90" name="Google Shape;90;p13"/>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91" name="Google Shape;91;p13"/>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92" name="Google Shape;92;p13"/>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93" name="Google Shape;93;p13"/>
          <p:cNvSpPr txBox="1"/>
          <p:nvPr>
            <p:ph idx="1" type="body"/>
          </p:nvPr>
        </p:nvSpPr>
        <p:spPr>
          <a:xfrm>
            <a:off x="933667" y="2376055"/>
            <a:ext cx="3444300" cy="1765500"/>
          </a:xfrm>
          <a:prstGeom prst="rect">
            <a:avLst/>
          </a:prstGeom>
          <a:noFill/>
          <a:ln>
            <a:noFill/>
          </a:ln>
        </p:spPr>
        <p:txBody>
          <a:bodyPr anchorCtr="0" anchor="ctr" bIns="34275" lIns="68575" spcFirstLastPara="1" rIns="68575" wrap="square" tIns="34275">
            <a:noAutofit/>
          </a:bodyPr>
          <a:lstStyle>
            <a:lvl1pPr indent="-228600" lvl="0" marL="457200" algn="l">
              <a:lnSpc>
                <a:spcPct val="90000"/>
              </a:lnSpc>
              <a:spcBef>
                <a:spcPts val="800"/>
              </a:spcBef>
              <a:spcAft>
                <a:spcPts val="0"/>
              </a:spcAft>
              <a:buSzPts val="1500"/>
              <a:buNone/>
              <a:defRPr b="0" sz="1500"/>
            </a:lvl1pPr>
            <a:lvl2pPr indent="-228600" lvl="1" marL="914400" algn="l">
              <a:lnSpc>
                <a:spcPct val="90000"/>
              </a:lnSpc>
              <a:spcBef>
                <a:spcPts val="400"/>
              </a:spcBef>
              <a:spcAft>
                <a:spcPts val="0"/>
              </a:spcAft>
              <a:buSzPts val="1500"/>
              <a:buNone/>
              <a:defRPr sz="1500"/>
            </a:lvl2pPr>
            <a:lvl3pPr indent="-228600" lvl="2" marL="1371600" algn="l">
              <a:lnSpc>
                <a:spcPct val="90000"/>
              </a:lnSpc>
              <a:spcBef>
                <a:spcPts val="400"/>
              </a:spcBef>
              <a:spcAft>
                <a:spcPts val="0"/>
              </a:spcAft>
              <a:buSzPts val="1500"/>
              <a:buNone/>
              <a:defRPr/>
            </a:lvl3pPr>
            <a:lvl4pPr indent="-228600" lvl="3" marL="1828800" algn="l">
              <a:lnSpc>
                <a:spcPct val="90000"/>
              </a:lnSpc>
              <a:spcBef>
                <a:spcPts val="400"/>
              </a:spcBef>
              <a:spcAft>
                <a:spcPts val="0"/>
              </a:spcAft>
              <a:buSzPts val="1400"/>
              <a:buNone/>
              <a:defRPr/>
            </a:lvl4pPr>
            <a:lvl5pPr indent="-228600" lvl="4" marL="2286000" algn="l">
              <a:lnSpc>
                <a:spcPct val="90000"/>
              </a:lnSpc>
              <a:spcBef>
                <a:spcPts val="400"/>
              </a:spcBef>
              <a:spcAft>
                <a:spcPts val="0"/>
              </a:spcAft>
              <a:buSzPts val="1400"/>
              <a:buNone/>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94" name="Google Shape;94;p13"/>
          <p:cNvSpPr txBox="1"/>
          <p:nvPr>
            <p:ph idx="2" type="body"/>
          </p:nvPr>
        </p:nvSpPr>
        <p:spPr>
          <a:xfrm>
            <a:off x="4754057" y="2376055"/>
            <a:ext cx="3444300" cy="1765500"/>
          </a:xfrm>
          <a:prstGeom prst="rect">
            <a:avLst/>
          </a:prstGeom>
          <a:noFill/>
          <a:ln>
            <a:noFill/>
          </a:ln>
        </p:spPr>
        <p:txBody>
          <a:bodyPr anchorCtr="0" anchor="ctr" bIns="34275" lIns="68575" spcFirstLastPara="1" rIns="68575" wrap="square" tIns="34275">
            <a:noAutofit/>
          </a:bodyPr>
          <a:lstStyle>
            <a:lvl1pPr indent="-228600" lvl="0" marL="457200" algn="l">
              <a:lnSpc>
                <a:spcPct val="90000"/>
              </a:lnSpc>
              <a:spcBef>
                <a:spcPts val="800"/>
              </a:spcBef>
              <a:spcAft>
                <a:spcPts val="0"/>
              </a:spcAft>
              <a:buSzPts val="1500"/>
              <a:buNone/>
              <a:defRPr b="0" sz="1500"/>
            </a:lvl1pPr>
            <a:lvl2pPr indent="-228600" lvl="1" marL="914400" algn="l">
              <a:lnSpc>
                <a:spcPct val="90000"/>
              </a:lnSpc>
              <a:spcBef>
                <a:spcPts val="400"/>
              </a:spcBef>
              <a:spcAft>
                <a:spcPts val="0"/>
              </a:spcAft>
              <a:buSzPts val="1500"/>
              <a:buNone/>
              <a:defRPr sz="1500"/>
            </a:lvl2pPr>
            <a:lvl3pPr indent="-228600" lvl="2" marL="1371600" algn="l">
              <a:lnSpc>
                <a:spcPct val="90000"/>
              </a:lnSpc>
              <a:spcBef>
                <a:spcPts val="400"/>
              </a:spcBef>
              <a:spcAft>
                <a:spcPts val="0"/>
              </a:spcAft>
              <a:buSzPts val="1500"/>
              <a:buNone/>
              <a:defRPr/>
            </a:lvl3pPr>
            <a:lvl4pPr indent="-228600" lvl="3" marL="1828800" algn="l">
              <a:lnSpc>
                <a:spcPct val="90000"/>
              </a:lnSpc>
              <a:spcBef>
                <a:spcPts val="400"/>
              </a:spcBef>
              <a:spcAft>
                <a:spcPts val="0"/>
              </a:spcAft>
              <a:buSzPts val="1400"/>
              <a:buNone/>
              <a:defRPr/>
            </a:lvl4pPr>
            <a:lvl5pPr indent="-228600" lvl="4" marL="2286000" algn="l">
              <a:lnSpc>
                <a:spcPct val="90000"/>
              </a:lnSpc>
              <a:spcBef>
                <a:spcPts val="400"/>
              </a:spcBef>
              <a:spcAft>
                <a:spcPts val="0"/>
              </a:spcAft>
              <a:buSzPts val="1400"/>
              <a:buNone/>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descr="The Kansas State Department of Education does not discriminate on the basis of race, color, national origin, sex, disability or age in its programs and activities and provides equal access to the Boy Scouts and other designated youth groups. The following person has been designated to handle inquiries regarding the nondiscrimination policies:  KSDE General Counsel, Office of General Counsel, KSDE, Landon State Office Building, 900 S.W. Jackson, Suite 102, Topeka, KS 66612, (785) 296-3201." id="95" name="Google Shape;95;p13"/>
          <p:cNvSpPr txBox="1"/>
          <p:nvPr/>
        </p:nvSpPr>
        <p:spPr>
          <a:xfrm>
            <a:off x="933667" y="4246418"/>
            <a:ext cx="7264800" cy="381000"/>
          </a:xfrm>
          <a:prstGeom prst="rect">
            <a:avLst/>
          </a:prstGeom>
          <a:noFill/>
          <a:ln>
            <a:noFill/>
          </a:ln>
        </p:spPr>
        <p:txBody>
          <a:bodyPr anchorCtr="0" anchor="t" bIns="34275" lIns="68575" spcFirstLastPara="1" rIns="68575" wrap="square" tIns="34275">
            <a:noAutofit/>
          </a:bodyPr>
          <a:lstStyle/>
          <a:p>
            <a:pPr indent="0" lvl="0" marL="0" marR="0" rtl="0" algn="l">
              <a:spcBef>
                <a:spcPts val="0"/>
              </a:spcBef>
              <a:spcAft>
                <a:spcPts val="0"/>
              </a:spcAft>
              <a:buNone/>
            </a:pPr>
            <a:r>
              <a:rPr b="0" i="0" lang="en" sz="700" u="none" cap="none" strike="noStrike">
                <a:solidFill>
                  <a:schemeClr val="dk1"/>
                </a:solidFill>
                <a:latin typeface="Open Sans Light"/>
                <a:ea typeface="Open Sans Light"/>
                <a:cs typeface="Open Sans Light"/>
                <a:sym typeface="Open Sans Light"/>
              </a:rPr>
              <a:t>The Kansas State Department of Education does not discriminate on the basis of race, color, national origin, sex, disability or age in its programs and activities and provides equal access to the Boy Scouts and other designated youth groups. The following person has been designated to handle inquiries regarding the nondiscrimination policies:  KSDE General Counsel, Office of General Counsel, KSDE, Landon State Office Building, 900 S.W. Jackson, Suite 102, Topeka, KS 66612, (785) 296-3201.</a:t>
            </a:r>
            <a:endParaRPr sz="110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spTree>
      <p:nvGrpSpPr>
        <p:cNvPr id="96" name="Shape 96"/>
        <p:cNvGrpSpPr/>
        <p:nvPr/>
      </p:nvGrpSpPr>
      <p:grpSpPr>
        <a:xfrm>
          <a:off x="0" y="0"/>
          <a:ext cx="0" cy="0"/>
          <a:chOff x="0" y="0"/>
          <a:chExt cx="0" cy="0"/>
        </a:xfrm>
      </p:grpSpPr>
      <p:sp>
        <p:nvSpPr>
          <p:cNvPr id="97" name="Google Shape;97;p14"/>
          <p:cNvSpPr txBox="1"/>
          <p:nvPr>
            <p:ph idx="1" type="body"/>
          </p:nvPr>
        </p:nvSpPr>
        <p:spPr>
          <a:xfrm>
            <a:off x="628650" y="1233055"/>
            <a:ext cx="7886700" cy="33996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SzPts val="1400"/>
              <a:buChar char="•"/>
              <a:defRPr/>
            </a:lvl1pPr>
            <a:lvl2pPr indent="-317500" lvl="1" marL="914400" algn="l">
              <a:lnSpc>
                <a:spcPct val="90000"/>
              </a:lnSpc>
              <a:spcBef>
                <a:spcPts val="400"/>
              </a:spcBef>
              <a:spcAft>
                <a:spcPts val="0"/>
              </a:spcAft>
              <a:buSzPts val="1400"/>
              <a:buChar char="•"/>
              <a:defRPr/>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98" name="Google Shape;98;p14"/>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99" name="Google Shape;99;p14"/>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00" name="Google Shape;100;p14"/>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101" name="Google Shape;101;p14"/>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02" name="Shape 102"/>
        <p:cNvGrpSpPr/>
        <p:nvPr/>
      </p:nvGrpSpPr>
      <p:grpSpPr>
        <a:xfrm>
          <a:off x="0" y="0"/>
          <a:ext cx="0" cy="0"/>
          <a:chOff x="0" y="0"/>
          <a:chExt cx="0" cy="0"/>
        </a:xfrm>
      </p:grpSpPr>
      <p:sp>
        <p:nvSpPr>
          <p:cNvPr id="103" name="Google Shape;103;p15"/>
          <p:cNvSpPr txBox="1"/>
          <p:nvPr>
            <p:ph type="title"/>
          </p:nvPr>
        </p:nvSpPr>
        <p:spPr>
          <a:xfrm>
            <a:off x="629841" y="342900"/>
            <a:ext cx="2949300" cy="1200000"/>
          </a:xfrm>
          <a:prstGeom prst="rect">
            <a:avLst/>
          </a:prstGeom>
          <a:noFill/>
          <a:ln>
            <a:noFill/>
          </a:ln>
        </p:spPr>
        <p:txBody>
          <a:bodyPr anchorCtr="0" anchor="b" bIns="34275" lIns="68575" spcFirstLastPara="1" rIns="68575" wrap="square" tIns="34275">
            <a:noAutofit/>
          </a:bodyPr>
          <a:lstStyle>
            <a:lvl1pPr lvl="0" algn="l">
              <a:lnSpc>
                <a:spcPct val="90000"/>
              </a:lnSpc>
              <a:spcBef>
                <a:spcPts val="0"/>
              </a:spcBef>
              <a:spcAft>
                <a:spcPts val="0"/>
              </a:spcAft>
              <a:buClr>
                <a:schemeClr val="dk1"/>
              </a:buClr>
              <a:buSzPts val="2400"/>
              <a:buFont typeface="Open Sans SemiBold"/>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104" name="Google Shape;104;p15"/>
          <p:cNvSpPr/>
          <p:nvPr>
            <p:ph idx="2" type="pic"/>
          </p:nvPr>
        </p:nvSpPr>
        <p:spPr>
          <a:xfrm>
            <a:off x="3887391" y="342901"/>
            <a:ext cx="4629000" cy="4053000"/>
          </a:xfrm>
          <a:prstGeom prst="rect">
            <a:avLst/>
          </a:prstGeom>
          <a:noFill/>
          <a:ln>
            <a:noFill/>
          </a:ln>
        </p:spPr>
        <p:txBody>
          <a:bodyPr anchorCtr="0" anchor="ctr" bIns="34275" lIns="68575" spcFirstLastPara="1" rIns="68575" wrap="square" tIns="34275">
            <a:noAutofit/>
          </a:bodyPr>
          <a:lstStyle>
            <a:lvl1pPr lvl="0" marR="0" rtl="0" algn="l">
              <a:lnSpc>
                <a:spcPct val="90000"/>
              </a:lnSpc>
              <a:spcBef>
                <a:spcPts val="800"/>
              </a:spcBef>
              <a:spcAft>
                <a:spcPts val="0"/>
              </a:spcAft>
              <a:buClr>
                <a:schemeClr val="accent2"/>
              </a:buClr>
              <a:buSzPts val="2400"/>
              <a:buFont typeface="Arial"/>
              <a:buNone/>
              <a:defRPr b="0" i="0" sz="2400" u="none" cap="none" strike="noStrike">
                <a:solidFill>
                  <a:schemeClr val="dk1"/>
                </a:solidFill>
                <a:latin typeface="Open Sans Light"/>
                <a:ea typeface="Open Sans Light"/>
                <a:cs typeface="Open Sans Light"/>
                <a:sym typeface="Open Sans Light"/>
              </a:defRPr>
            </a:lvl1pPr>
            <a:lvl2pPr lvl="1" marR="0" rtl="0" algn="l">
              <a:lnSpc>
                <a:spcPct val="90000"/>
              </a:lnSpc>
              <a:spcBef>
                <a:spcPts val="400"/>
              </a:spcBef>
              <a:spcAft>
                <a:spcPts val="0"/>
              </a:spcAft>
              <a:buClr>
                <a:schemeClr val="accent1"/>
              </a:buClr>
              <a:buSzPts val="2100"/>
              <a:buFont typeface="Arial"/>
              <a:buNone/>
              <a:defRPr b="0" i="0" sz="2100" u="none" cap="none" strike="noStrike">
                <a:solidFill>
                  <a:schemeClr val="dk1"/>
                </a:solidFill>
                <a:latin typeface="Open Sans Light"/>
                <a:ea typeface="Open Sans Light"/>
                <a:cs typeface="Open Sans Light"/>
                <a:sym typeface="Open Sans Light"/>
              </a:defRPr>
            </a:lvl2pPr>
            <a:lvl3pPr lvl="2" marR="0" rtl="0" algn="l">
              <a:lnSpc>
                <a:spcPct val="90000"/>
              </a:lnSpc>
              <a:spcBef>
                <a:spcPts val="400"/>
              </a:spcBef>
              <a:spcAft>
                <a:spcPts val="0"/>
              </a:spcAft>
              <a:buClr>
                <a:srgbClr val="3171D1"/>
              </a:buClr>
              <a:buSzPts val="1800"/>
              <a:buFont typeface="Arial"/>
              <a:buNone/>
              <a:defRPr b="0" i="0" sz="1800" u="none" cap="none" strike="noStrike">
                <a:solidFill>
                  <a:schemeClr val="dk1"/>
                </a:solidFill>
                <a:latin typeface="Open Sans Light"/>
                <a:ea typeface="Open Sans Light"/>
                <a:cs typeface="Open Sans Light"/>
                <a:sym typeface="Open Sans Light"/>
              </a:defRPr>
            </a:lvl3pPr>
            <a:lvl4pPr lvl="3" marR="0" rtl="0" algn="l">
              <a:lnSpc>
                <a:spcPct val="90000"/>
              </a:lnSpc>
              <a:spcBef>
                <a:spcPts val="400"/>
              </a:spcBef>
              <a:spcAft>
                <a:spcPts val="0"/>
              </a:spcAft>
              <a:buClr>
                <a:schemeClr val="accent2"/>
              </a:buClr>
              <a:buSzPts val="1500"/>
              <a:buFont typeface="Arial"/>
              <a:buNone/>
              <a:defRPr b="0" i="0" sz="1500" u="none" cap="none" strike="noStrike">
                <a:solidFill>
                  <a:schemeClr val="dk1"/>
                </a:solidFill>
                <a:latin typeface="Open Sans Light"/>
                <a:ea typeface="Open Sans Light"/>
                <a:cs typeface="Open Sans Light"/>
                <a:sym typeface="Open Sans Light"/>
              </a:defRPr>
            </a:lvl4pPr>
            <a:lvl5pPr lvl="4" marR="0" rtl="0" algn="l">
              <a:lnSpc>
                <a:spcPct val="90000"/>
              </a:lnSpc>
              <a:spcBef>
                <a:spcPts val="400"/>
              </a:spcBef>
              <a:spcAft>
                <a:spcPts val="0"/>
              </a:spcAft>
              <a:buClr>
                <a:srgbClr val="888B90"/>
              </a:buClr>
              <a:buSzPts val="1500"/>
              <a:buFont typeface="Arial"/>
              <a:buNone/>
              <a:defRPr b="0" i="0" sz="1500" u="none" cap="none" strike="noStrike">
                <a:solidFill>
                  <a:schemeClr val="dk1"/>
                </a:solidFill>
                <a:latin typeface="Open Sans Light"/>
                <a:ea typeface="Open Sans Light"/>
                <a:cs typeface="Open Sans Light"/>
                <a:sym typeface="Open Sans Light"/>
              </a:defRPr>
            </a:lvl5pPr>
            <a:lvl6pPr lvl="5"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Open Sans Light"/>
                <a:ea typeface="Open Sans Light"/>
                <a:cs typeface="Open Sans Light"/>
                <a:sym typeface="Open Sans Light"/>
              </a:defRPr>
            </a:lvl6pPr>
            <a:lvl7pPr lvl="6"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Open Sans Light"/>
                <a:ea typeface="Open Sans Light"/>
                <a:cs typeface="Open Sans Light"/>
                <a:sym typeface="Open Sans Light"/>
              </a:defRPr>
            </a:lvl7pPr>
            <a:lvl8pPr lvl="7"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Open Sans Light"/>
                <a:ea typeface="Open Sans Light"/>
                <a:cs typeface="Open Sans Light"/>
                <a:sym typeface="Open Sans Light"/>
              </a:defRPr>
            </a:lvl8pPr>
            <a:lvl9pPr lvl="8"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Open Sans Light"/>
                <a:ea typeface="Open Sans Light"/>
                <a:cs typeface="Open Sans Light"/>
                <a:sym typeface="Open Sans Light"/>
              </a:defRPr>
            </a:lvl9pPr>
          </a:lstStyle>
          <a:p/>
        </p:txBody>
      </p:sp>
      <p:sp>
        <p:nvSpPr>
          <p:cNvPr id="105" name="Google Shape;105;p15"/>
          <p:cNvSpPr txBox="1"/>
          <p:nvPr>
            <p:ph idx="1" type="body"/>
          </p:nvPr>
        </p:nvSpPr>
        <p:spPr>
          <a:xfrm>
            <a:off x="629841" y="1543050"/>
            <a:ext cx="2949300" cy="2858700"/>
          </a:xfrm>
          <a:prstGeom prst="rect">
            <a:avLst/>
          </a:prstGeom>
          <a:noFill/>
          <a:ln>
            <a:noFill/>
          </a:ln>
        </p:spPr>
        <p:txBody>
          <a:bodyPr anchorCtr="0" anchor="t" bIns="34275" lIns="68575" spcFirstLastPara="1" rIns="68575" wrap="square" tIns="34275">
            <a:noAutofit/>
          </a:bodyPr>
          <a:lstStyle>
            <a:lvl1pPr indent="-228600" lvl="0" marL="457200" algn="l">
              <a:lnSpc>
                <a:spcPct val="90000"/>
              </a:lnSpc>
              <a:spcBef>
                <a:spcPts val="800"/>
              </a:spcBef>
              <a:spcAft>
                <a:spcPts val="0"/>
              </a:spcAft>
              <a:buSzPts val="1200"/>
              <a:buNone/>
              <a:defRPr sz="1200"/>
            </a:lvl1pPr>
            <a:lvl2pPr indent="-228600" lvl="1" marL="914400" algn="l">
              <a:lnSpc>
                <a:spcPct val="90000"/>
              </a:lnSpc>
              <a:spcBef>
                <a:spcPts val="400"/>
              </a:spcBef>
              <a:spcAft>
                <a:spcPts val="0"/>
              </a:spcAft>
              <a:buSzPts val="1100"/>
              <a:buNone/>
              <a:defRPr sz="1100"/>
            </a:lvl2pPr>
            <a:lvl3pPr indent="-228600" lvl="2" marL="1371600" algn="l">
              <a:lnSpc>
                <a:spcPct val="90000"/>
              </a:lnSpc>
              <a:spcBef>
                <a:spcPts val="400"/>
              </a:spcBef>
              <a:spcAft>
                <a:spcPts val="0"/>
              </a:spcAft>
              <a:buSzPts val="900"/>
              <a:buNone/>
              <a:defRPr sz="900"/>
            </a:lvl3pPr>
            <a:lvl4pPr indent="-228600" lvl="3" marL="1828800" algn="l">
              <a:lnSpc>
                <a:spcPct val="90000"/>
              </a:lnSpc>
              <a:spcBef>
                <a:spcPts val="400"/>
              </a:spcBef>
              <a:spcAft>
                <a:spcPts val="0"/>
              </a:spcAft>
              <a:buSzPts val="800"/>
              <a:buNone/>
              <a:defRPr sz="800"/>
            </a:lvl4pPr>
            <a:lvl5pPr indent="-228600" lvl="4" marL="2286000" algn="l">
              <a:lnSpc>
                <a:spcPct val="90000"/>
              </a:lnSpc>
              <a:spcBef>
                <a:spcPts val="400"/>
              </a:spcBef>
              <a:spcAft>
                <a:spcPts val="0"/>
              </a:spcAft>
              <a:buSzPts val="800"/>
              <a:buNone/>
              <a:defRPr sz="800"/>
            </a:lvl5pPr>
            <a:lvl6pPr indent="-228600" lvl="5" marL="2743200" algn="l">
              <a:lnSpc>
                <a:spcPct val="90000"/>
              </a:lnSpc>
              <a:spcBef>
                <a:spcPts val="400"/>
              </a:spcBef>
              <a:spcAft>
                <a:spcPts val="0"/>
              </a:spcAft>
              <a:buClr>
                <a:schemeClr val="dk1"/>
              </a:buClr>
              <a:buSzPts val="800"/>
              <a:buNone/>
              <a:defRPr sz="800"/>
            </a:lvl6pPr>
            <a:lvl7pPr indent="-228600" lvl="6" marL="3200400" algn="l">
              <a:lnSpc>
                <a:spcPct val="90000"/>
              </a:lnSpc>
              <a:spcBef>
                <a:spcPts val="400"/>
              </a:spcBef>
              <a:spcAft>
                <a:spcPts val="0"/>
              </a:spcAft>
              <a:buClr>
                <a:schemeClr val="dk1"/>
              </a:buClr>
              <a:buSzPts val="800"/>
              <a:buNone/>
              <a:defRPr sz="800"/>
            </a:lvl7pPr>
            <a:lvl8pPr indent="-228600" lvl="7" marL="3657600" algn="l">
              <a:lnSpc>
                <a:spcPct val="90000"/>
              </a:lnSpc>
              <a:spcBef>
                <a:spcPts val="400"/>
              </a:spcBef>
              <a:spcAft>
                <a:spcPts val="0"/>
              </a:spcAft>
              <a:buClr>
                <a:schemeClr val="dk1"/>
              </a:buClr>
              <a:buSzPts val="800"/>
              <a:buNone/>
              <a:defRPr sz="800"/>
            </a:lvl8pPr>
            <a:lvl9pPr indent="-228600" lvl="8" marL="4114800" algn="l">
              <a:lnSpc>
                <a:spcPct val="90000"/>
              </a:lnSpc>
              <a:spcBef>
                <a:spcPts val="400"/>
              </a:spcBef>
              <a:spcAft>
                <a:spcPts val="0"/>
              </a:spcAft>
              <a:buClr>
                <a:schemeClr val="dk1"/>
              </a:buClr>
              <a:buSzPts val="800"/>
              <a:buNone/>
              <a:defRPr sz="800"/>
            </a:lvl9pPr>
          </a:lstStyle>
          <a:p/>
        </p:txBody>
      </p:sp>
      <p:sp>
        <p:nvSpPr>
          <p:cNvPr id="106" name="Google Shape;106;p15"/>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07" name="Google Shape;107;p15"/>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08" name="Google Shape;108;p15"/>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109" name="Shape 109"/>
        <p:cNvGrpSpPr/>
        <p:nvPr/>
      </p:nvGrpSpPr>
      <p:grpSpPr>
        <a:xfrm>
          <a:off x="0" y="0"/>
          <a:ext cx="0" cy="0"/>
          <a:chOff x="0" y="0"/>
          <a:chExt cx="0" cy="0"/>
        </a:xfrm>
      </p:grpSpPr>
      <p:sp>
        <p:nvSpPr>
          <p:cNvPr id="110" name="Google Shape;110;p16"/>
          <p:cNvSpPr txBox="1"/>
          <p:nvPr>
            <p:ph type="title"/>
          </p:nvPr>
        </p:nvSpPr>
        <p:spPr>
          <a:xfrm>
            <a:off x="311700" y="445025"/>
            <a:ext cx="8520600" cy="572700"/>
          </a:xfrm>
          <a:prstGeom prst="rect">
            <a:avLst/>
          </a:prstGeom>
        </p:spPr>
        <p:txBody>
          <a:bodyPr anchorCtr="0" anchor="ctr" bIns="34275" lIns="68575" spcFirstLastPara="1" rIns="68575" wrap="square" tIns="34275">
            <a:noAutofit/>
          </a:bodyPr>
          <a:lstStyle>
            <a:lvl1pPr lvl="0" rtl="0">
              <a:spcBef>
                <a:spcPts val="0"/>
              </a:spcBef>
              <a:spcAft>
                <a:spcPts val="0"/>
              </a:spcAft>
              <a:buSzPts val="33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11" name="Google Shape;111;p16"/>
          <p:cNvSpPr txBox="1"/>
          <p:nvPr>
            <p:ph idx="1" type="body"/>
          </p:nvPr>
        </p:nvSpPr>
        <p:spPr>
          <a:xfrm>
            <a:off x="311700" y="1152475"/>
            <a:ext cx="3999900" cy="3416400"/>
          </a:xfrm>
          <a:prstGeom prst="rect">
            <a:avLst/>
          </a:prstGeom>
        </p:spPr>
        <p:txBody>
          <a:bodyPr anchorCtr="0" anchor="t" bIns="34275" lIns="68575" spcFirstLastPara="1" rIns="68575" wrap="square" tIns="34275">
            <a:noAutofit/>
          </a:bodyPr>
          <a:lstStyle>
            <a:lvl1pPr indent="-317500" lvl="0" marL="457200" rtl="0">
              <a:spcBef>
                <a:spcPts val="800"/>
              </a:spcBef>
              <a:spcAft>
                <a:spcPts val="0"/>
              </a:spcAft>
              <a:buSzPts val="1400"/>
              <a:buChar char="•"/>
              <a:defRPr sz="1400"/>
            </a:lvl1pPr>
            <a:lvl2pPr indent="-304800" lvl="1" marL="914400" rtl="0">
              <a:spcBef>
                <a:spcPts val="400"/>
              </a:spcBef>
              <a:spcAft>
                <a:spcPts val="0"/>
              </a:spcAft>
              <a:buSzPts val="1200"/>
              <a:buChar char="•"/>
              <a:defRPr sz="1200"/>
            </a:lvl2pPr>
            <a:lvl3pPr indent="-304800" lvl="2" marL="1371600" rtl="0">
              <a:spcBef>
                <a:spcPts val="400"/>
              </a:spcBef>
              <a:spcAft>
                <a:spcPts val="0"/>
              </a:spcAft>
              <a:buSzPts val="1200"/>
              <a:buChar char="•"/>
              <a:defRPr sz="1200"/>
            </a:lvl3pPr>
            <a:lvl4pPr indent="-304800" lvl="3" marL="1828800" rtl="0">
              <a:spcBef>
                <a:spcPts val="400"/>
              </a:spcBef>
              <a:spcAft>
                <a:spcPts val="0"/>
              </a:spcAft>
              <a:buSzPts val="1200"/>
              <a:buChar char="•"/>
              <a:defRPr sz="1200"/>
            </a:lvl4pPr>
            <a:lvl5pPr indent="-304800" lvl="4" marL="2286000" rtl="0">
              <a:spcBef>
                <a:spcPts val="400"/>
              </a:spcBef>
              <a:spcAft>
                <a:spcPts val="0"/>
              </a:spcAft>
              <a:buSzPts val="1200"/>
              <a:buChar char="•"/>
              <a:defRPr sz="1200"/>
            </a:lvl5pPr>
            <a:lvl6pPr indent="-304800" lvl="5" marL="2743200" rtl="0">
              <a:spcBef>
                <a:spcPts val="400"/>
              </a:spcBef>
              <a:spcAft>
                <a:spcPts val="0"/>
              </a:spcAft>
              <a:buSzPts val="1200"/>
              <a:buChar char="•"/>
              <a:defRPr sz="1200"/>
            </a:lvl6pPr>
            <a:lvl7pPr indent="-304800" lvl="6" marL="3200400" rtl="0">
              <a:spcBef>
                <a:spcPts val="400"/>
              </a:spcBef>
              <a:spcAft>
                <a:spcPts val="0"/>
              </a:spcAft>
              <a:buSzPts val="1200"/>
              <a:buChar char="•"/>
              <a:defRPr sz="1200"/>
            </a:lvl7pPr>
            <a:lvl8pPr indent="-304800" lvl="7" marL="3657600" rtl="0">
              <a:spcBef>
                <a:spcPts val="400"/>
              </a:spcBef>
              <a:spcAft>
                <a:spcPts val="0"/>
              </a:spcAft>
              <a:buSzPts val="1200"/>
              <a:buChar char="•"/>
              <a:defRPr sz="1200"/>
            </a:lvl8pPr>
            <a:lvl9pPr indent="-304800" lvl="8" marL="4114800" rtl="0">
              <a:spcBef>
                <a:spcPts val="400"/>
              </a:spcBef>
              <a:spcAft>
                <a:spcPts val="0"/>
              </a:spcAft>
              <a:buSzPts val="1200"/>
              <a:buChar char="•"/>
              <a:defRPr sz="1200"/>
            </a:lvl9pPr>
          </a:lstStyle>
          <a:p/>
        </p:txBody>
      </p:sp>
      <p:sp>
        <p:nvSpPr>
          <p:cNvPr id="112" name="Google Shape;112;p16"/>
          <p:cNvSpPr txBox="1"/>
          <p:nvPr>
            <p:ph idx="2" type="body"/>
          </p:nvPr>
        </p:nvSpPr>
        <p:spPr>
          <a:xfrm>
            <a:off x="4832400" y="1152475"/>
            <a:ext cx="3999900" cy="3416400"/>
          </a:xfrm>
          <a:prstGeom prst="rect">
            <a:avLst/>
          </a:prstGeom>
        </p:spPr>
        <p:txBody>
          <a:bodyPr anchorCtr="0" anchor="t" bIns="34275" lIns="68575" spcFirstLastPara="1" rIns="68575" wrap="square" tIns="34275">
            <a:noAutofit/>
          </a:bodyPr>
          <a:lstStyle>
            <a:lvl1pPr indent="-317500" lvl="0" marL="457200" rtl="0">
              <a:spcBef>
                <a:spcPts val="800"/>
              </a:spcBef>
              <a:spcAft>
                <a:spcPts val="0"/>
              </a:spcAft>
              <a:buSzPts val="1400"/>
              <a:buChar char="•"/>
              <a:defRPr sz="1400"/>
            </a:lvl1pPr>
            <a:lvl2pPr indent="-304800" lvl="1" marL="914400" rtl="0">
              <a:spcBef>
                <a:spcPts val="400"/>
              </a:spcBef>
              <a:spcAft>
                <a:spcPts val="0"/>
              </a:spcAft>
              <a:buSzPts val="1200"/>
              <a:buChar char="•"/>
              <a:defRPr sz="1200"/>
            </a:lvl2pPr>
            <a:lvl3pPr indent="-304800" lvl="2" marL="1371600" rtl="0">
              <a:spcBef>
                <a:spcPts val="400"/>
              </a:spcBef>
              <a:spcAft>
                <a:spcPts val="0"/>
              </a:spcAft>
              <a:buSzPts val="1200"/>
              <a:buChar char="•"/>
              <a:defRPr sz="1200"/>
            </a:lvl3pPr>
            <a:lvl4pPr indent="-304800" lvl="3" marL="1828800" rtl="0">
              <a:spcBef>
                <a:spcPts val="400"/>
              </a:spcBef>
              <a:spcAft>
                <a:spcPts val="0"/>
              </a:spcAft>
              <a:buSzPts val="1200"/>
              <a:buChar char="•"/>
              <a:defRPr sz="1200"/>
            </a:lvl4pPr>
            <a:lvl5pPr indent="-304800" lvl="4" marL="2286000" rtl="0">
              <a:spcBef>
                <a:spcPts val="400"/>
              </a:spcBef>
              <a:spcAft>
                <a:spcPts val="0"/>
              </a:spcAft>
              <a:buSzPts val="1200"/>
              <a:buChar char="•"/>
              <a:defRPr sz="1200"/>
            </a:lvl5pPr>
            <a:lvl6pPr indent="-304800" lvl="5" marL="2743200" rtl="0">
              <a:spcBef>
                <a:spcPts val="400"/>
              </a:spcBef>
              <a:spcAft>
                <a:spcPts val="0"/>
              </a:spcAft>
              <a:buSzPts val="1200"/>
              <a:buChar char="•"/>
              <a:defRPr sz="1200"/>
            </a:lvl6pPr>
            <a:lvl7pPr indent="-304800" lvl="6" marL="3200400" rtl="0">
              <a:spcBef>
                <a:spcPts val="400"/>
              </a:spcBef>
              <a:spcAft>
                <a:spcPts val="0"/>
              </a:spcAft>
              <a:buSzPts val="1200"/>
              <a:buChar char="•"/>
              <a:defRPr sz="1200"/>
            </a:lvl7pPr>
            <a:lvl8pPr indent="-304800" lvl="7" marL="3657600" rtl="0">
              <a:spcBef>
                <a:spcPts val="400"/>
              </a:spcBef>
              <a:spcAft>
                <a:spcPts val="0"/>
              </a:spcAft>
              <a:buSzPts val="1200"/>
              <a:buChar char="•"/>
              <a:defRPr sz="1200"/>
            </a:lvl8pPr>
            <a:lvl9pPr indent="-304800" lvl="8" marL="4114800" rtl="0">
              <a:spcBef>
                <a:spcPts val="400"/>
              </a:spcBef>
              <a:spcAft>
                <a:spcPts val="0"/>
              </a:spcAft>
              <a:buSzPts val="1200"/>
              <a:buChar char="•"/>
              <a:defRPr sz="1200"/>
            </a:lvl9pPr>
          </a:lstStyle>
          <a:p/>
        </p:txBody>
      </p:sp>
      <p:sp>
        <p:nvSpPr>
          <p:cNvPr id="113" name="Google Shape;113;p16"/>
          <p:cNvSpPr txBox="1"/>
          <p:nvPr>
            <p:ph idx="12" type="sldNum"/>
          </p:nvPr>
        </p:nvSpPr>
        <p:spPr>
          <a:xfrm>
            <a:off x="8472458" y="4663217"/>
            <a:ext cx="548700" cy="393600"/>
          </a:xfrm>
          <a:prstGeom prst="rect">
            <a:avLst/>
          </a:prstGeom>
        </p:spPr>
        <p:txBody>
          <a:bodyPr anchorCtr="0" anchor="ctr" bIns="34275" lIns="68575" spcFirstLastPara="1" rIns="68575" wrap="square" tIns="342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4" name="Shape 114"/>
        <p:cNvGrpSpPr/>
        <p:nvPr/>
      </p:nvGrpSpPr>
      <p:grpSpPr>
        <a:xfrm>
          <a:off x="0" y="0"/>
          <a:ext cx="0" cy="0"/>
          <a:chOff x="0" y="0"/>
          <a:chExt cx="0" cy="0"/>
        </a:xfrm>
      </p:grpSpPr>
      <p:sp>
        <p:nvSpPr>
          <p:cNvPr id="115" name="Google Shape;115;p17"/>
          <p:cNvSpPr txBox="1"/>
          <p:nvPr>
            <p:ph type="ctrTitle"/>
          </p:nvPr>
        </p:nvSpPr>
        <p:spPr>
          <a:xfrm>
            <a:off x="311708" y="744575"/>
            <a:ext cx="8520600" cy="2052600"/>
          </a:xfrm>
          <a:prstGeom prst="rect">
            <a:avLst/>
          </a:prstGeom>
        </p:spPr>
        <p:txBody>
          <a:bodyPr anchorCtr="0" anchor="b" bIns="34275" lIns="68575" spcFirstLastPara="1" rIns="68575" wrap="square" tIns="34275">
            <a:noAutofit/>
          </a:bodyPr>
          <a:lstStyle>
            <a:lvl1pPr lvl="0" rtl="0" algn="ctr">
              <a:spcBef>
                <a:spcPts val="0"/>
              </a:spcBef>
              <a:spcAft>
                <a:spcPts val="0"/>
              </a:spcAft>
              <a:buSzPts val="5200"/>
              <a:buNone/>
              <a:defRPr sz="52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116" name="Google Shape;116;p17"/>
          <p:cNvSpPr txBox="1"/>
          <p:nvPr>
            <p:ph idx="1" type="subTitle"/>
          </p:nvPr>
        </p:nvSpPr>
        <p:spPr>
          <a:xfrm>
            <a:off x="311700" y="2834125"/>
            <a:ext cx="8520600" cy="792600"/>
          </a:xfrm>
          <a:prstGeom prst="rect">
            <a:avLst/>
          </a:prstGeom>
        </p:spPr>
        <p:txBody>
          <a:bodyPr anchorCtr="0" anchor="t" bIns="34275" lIns="68575" spcFirstLastPara="1" rIns="68575" wrap="square" tIns="34275">
            <a:noAutofit/>
          </a:bodyPr>
          <a:lstStyle>
            <a:lvl1pPr lvl="0" rtl="0" algn="ctr">
              <a:lnSpc>
                <a:spcPct val="100000"/>
              </a:lnSpc>
              <a:spcBef>
                <a:spcPts val="800"/>
              </a:spcBef>
              <a:spcAft>
                <a:spcPts val="0"/>
              </a:spcAft>
              <a:buSzPts val="2800"/>
              <a:buNone/>
              <a:defRPr sz="2800"/>
            </a:lvl1pPr>
            <a:lvl2pPr lvl="1" rtl="0" algn="ctr">
              <a:lnSpc>
                <a:spcPct val="100000"/>
              </a:lnSpc>
              <a:spcBef>
                <a:spcPts val="400"/>
              </a:spcBef>
              <a:spcAft>
                <a:spcPts val="0"/>
              </a:spcAft>
              <a:buSzPts val="2800"/>
              <a:buNone/>
              <a:defRPr sz="2800"/>
            </a:lvl2pPr>
            <a:lvl3pPr lvl="2" rtl="0" algn="ctr">
              <a:lnSpc>
                <a:spcPct val="100000"/>
              </a:lnSpc>
              <a:spcBef>
                <a:spcPts val="400"/>
              </a:spcBef>
              <a:spcAft>
                <a:spcPts val="0"/>
              </a:spcAft>
              <a:buSzPts val="2800"/>
              <a:buNone/>
              <a:defRPr sz="2800"/>
            </a:lvl3pPr>
            <a:lvl4pPr lvl="3" rtl="0" algn="ctr">
              <a:lnSpc>
                <a:spcPct val="100000"/>
              </a:lnSpc>
              <a:spcBef>
                <a:spcPts val="400"/>
              </a:spcBef>
              <a:spcAft>
                <a:spcPts val="0"/>
              </a:spcAft>
              <a:buSzPts val="2800"/>
              <a:buNone/>
              <a:defRPr sz="2800"/>
            </a:lvl4pPr>
            <a:lvl5pPr lvl="4" rtl="0" algn="ctr">
              <a:lnSpc>
                <a:spcPct val="100000"/>
              </a:lnSpc>
              <a:spcBef>
                <a:spcPts val="400"/>
              </a:spcBef>
              <a:spcAft>
                <a:spcPts val="0"/>
              </a:spcAft>
              <a:buSzPts val="2800"/>
              <a:buNone/>
              <a:defRPr sz="2800"/>
            </a:lvl5pPr>
            <a:lvl6pPr lvl="5" rtl="0" algn="ctr">
              <a:lnSpc>
                <a:spcPct val="100000"/>
              </a:lnSpc>
              <a:spcBef>
                <a:spcPts val="400"/>
              </a:spcBef>
              <a:spcAft>
                <a:spcPts val="0"/>
              </a:spcAft>
              <a:buSzPts val="2800"/>
              <a:buNone/>
              <a:defRPr sz="2800"/>
            </a:lvl6pPr>
            <a:lvl7pPr lvl="6" rtl="0" algn="ctr">
              <a:lnSpc>
                <a:spcPct val="100000"/>
              </a:lnSpc>
              <a:spcBef>
                <a:spcPts val="400"/>
              </a:spcBef>
              <a:spcAft>
                <a:spcPts val="0"/>
              </a:spcAft>
              <a:buSzPts val="2800"/>
              <a:buNone/>
              <a:defRPr sz="2800"/>
            </a:lvl7pPr>
            <a:lvl8pPr lvl="7" rtl="0" algn="ctr">
              <a:lnSpc>
                <a:spcPct val="100000"/>
              </a:lnSpc>
              <a:spcBef>
                <a:spcPts val="400"/>
              </a:spcBef>
              <a:spcAft>
                <a:spcPts val="0"/>
              </a:spcAft>
              <a:buSzPts val="2800"/>
              <a:buNone/>
              <a:defRPr sz="2800"/>
            </a:lvl8pPr>
            <a:lvl9pPr lvl="8" rtl="0" algn="ctr">
              <a:lnSpc>
                <a:spcPct val="100000"/>
              </a:lnSpc>
              <a:spcBef>
                <a:spcPts val="400"/>
              </a:spcBef>
              <a:spcAft>
                <a:spcPts val="0"/>
              </a:spcAft>
              <a:buSzPts val="2800"/>
              <a:buNone/>
              <a:defRPr sz="2800"/>
            </a:lvl9pPr>
          </a:lstStyle>
          <a:p/>
        </p:txBody>
      </p:sp>
      <p:sp>
        <p:nvSpPr>
          <p:cNvPr id="117" name="Google Shape;117;p17"/>
          <p:cNvSpPr txBox="1"/>
          <p:nvPr>
            <p:ph idx="12" type="sldNum"/>
          </p:nvPr>
        </p:nvSpPr>
        <p:spPr>
          <a:xfrm>
            <a:off x="8472458" y="4663217"/>
            <a:ext cx="548700" cy="393600"/>
          </a:xfrm>
          <a:prstGeom prst="rect">
            <a:avLst/>
          </a:prstGeom>
        </p:spPr>
        <p:txBody>
          <a:bodyPr anchorCtr="0" anchor="ctr" bIns="34275" lIns="68575" spcFirstLastPara="1" rIns="68575" wrap="square" tIns="342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18" name="Shape 118"/>
        <p:cNvGrpSpPr/>
        <p:nvPr/>
      </p:nvGrpSpPr>
      <p:grpSpPr>
        <a:xfrm>
          <a:off x="0" y="0"/>
          <a:ext cx="0" cy="0"/>
          <a:chOff x="0" y="0"/>
          <a:chExt cx="0" cy="0"/>
        </a:xfrm>
      </p:grpSpPr>
      <p:sp>
        <p:nvSpPr>
          <p:cNvPr id="119" name="Google Shape;119;p18"/>
          <p:cNvSpPr txBox="1"/>
          <p:nvPr>
            <p:ph type="title"/>
          </p:nvPr>
        </p:nvSpPr>
        <p:spPr>
          <a:xfrm>
            <a:off x="311700" y="445025"/>
            <a:ext cx="8520600" cy="572700"/>
          </a:xfrm>
          <a:prstGeom prst="rect">
            <a:avLst/>
          </a:prstGeom>
        </p:spPr>
        <p:txBody>
          <a:bodyPr anchorCtr="0" anchor="ctr" bIns="34275" lIns="68575" spcFirstLastPara="1" rIns="68575" wrap="square" tIns="34275">
            <a:noAutofit/>
          </a:bodyPr>
          <a:lstStyle>
            <a:lvl1pPr lvl="0" rtl="0">
              <a:spcBef>
                <a:spcPts val="0"/>
              </a:spcBef>
              <a:spcAft>
                <a:spcPts val="0"/>
              </a:spcAft>
              <a:buSzPts val="33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20" name="Google Shape;120;p18"/>
          <p:cNvSpPr txBox="1"/>
          <p:nvPr>
            <p:ph idx="1" type="body"/>
          </p:nvPr>
        </p:nvSpPr>
        <p:spPr>
          <a:xfrm>
            <a:off x="311700" y="1152475"/>
            <a:ext cx="8520600" cy="3416400"/>
          </a:xfrm>
          <a:prstGeom prst="rect">
            <a:avLst/>
          </a:prstGeom>
        </p:spPr>
        <p:txBody>
          <a:bodyPr anchorCtr="0" anchor="t" bIns="34275" lIns="68575" spcFirstLastPara="1" rIns="68575" wrap="square" tIns="34275">
            <a:noAutofit/>
          </a:bodyPr>
          <a:lstStyle>
            <a:lvl1pPr indent="-361950" lvl="0" marL="457200" rtl="0">
              <a:spcBef>
                <a:spcPts val="800"/>
              </a:spcBef>
              <a:spcAft>
                <a:spcPts val="0"/>
              </a:spcAft>
              <a:buSzPts val="2100"/>
              <a:buChar char="•"/>
              <a:defRPr/>
            </a:lvl1pPr>
            <a:lvl2pPr indent="-342900" lvl="1" marL="914400" rtl="0">
              <a:spcBef>
                <a:spcPts val="400"/>
              </a:spcBef>
              <a:spcAft>
                <a:spcPts val="0"/>
              </a:spcAft>
              <a:buSzPts val="1800"/>
              <a:buChar char="•"/>
              <a:defRPr/>
            </a:lvl2pPr>
            <a:lvl3pPr indent="-323850" lvl="2" marL="1371600" rtl="0">
              <a:spcBef>
                <a:spcPts val="400"/>
              </a:spcBef>
              <a:spcAft>
                <a:spcPts val="0"/>
              </a:spcAft>
              <a:buSzPts val="1500"/>
              <a:buChar char="•"/>
              <a:defRPr/>
            </a:lvl3pPr>
            <a:lvl4pPr indent="-317500" lvl="3" marL="1828800" rtl="0">
              <a:spcBef>
                <a:spcPts val="400"/>
              </a:spcBef>
              <a:spcAft>
                <a:spcPts val="0"/>
              </a:spcAft>
              <a:buSzPts val="1400"/>
              <a:buChar char="•"/>
              <a:defRPr/>
            </a:lvl4pPr>
            <a:lvl5pPr indent="-317500" lvl="4" marL="2286000" rtl="0">
              <a:spcBef>
                <a:spcPts val="400"/>
              </a:spcBef>
              <a:spcAft>
                <a:spcPts val="0"/>
              </a:spcAft>
              <a:buSzPts val="1400"/>
              <a:buChar char="•"/>
              <a:defRPr/>
            </a:lvl5pPr>
            <a:lvl6pPr indent="-317500" lvl="5" marL="2743200" rtl="0">
              <a:spcBef>
                <a:spcPts val="400"/>
              </a:spcBef>
              <a:spcAft>
                <a:spcPts val="0"/>
              </a:spcAft>
              <a:buSzPts val="1400"/>
              <a:buChar char="•"/>
              <a:defRPr/>
            </a:lvl6pPr>
            <a:lvl7pPr indent="-317500" lvl="6" marL="3200400" rtl="0">
              <a:spcBef>
                <a:spcPts val="400"/>
              </a:spcBef>
              <a:spcAft>
                <a:spcPts val="0"/>
              </a:spcAft>
              <a:buSzPts val="1400"/>
              <a:buChar char="•"/>
              <a:defRPr/>
            </a:lvl7pPr>
            <a:lvl8pPr indent="-317500" lvl="7" marL="3657600" rtl="0">
              <a:spcBef>
                <a:spcPts val="400"/>
              </a:spcBef>
              <a:spcAft>
                <a:spcPts val="0"/>
              </a:spcAft>
              <a:buSzPts val="1400"/>
              <a:buChar char="•"/>
              <a:defRPr/>
            </a:lvl8pPr>
            <a:lvl9pPr indent="-317500" lvl="8" marL="4114800" rtl="0">
              <a:spcBef>
                <a:spcPts val="400"/>
              </a:spcBef>
              <a:spcAft>
                <a:spcPts val="0"/>
              </a:spcAft>
              <a:buSzPts val="1400"/>
              <a:buChar char="•"/>
              <a:defRPr/>
            </a:lvl9pPr>
          </a:lstStyle>
          <a:p/>
        </p:txBody>
      </p:sp>
      <p:sp>
        <p:nvSpPr>
          <p:cNvPr id="121" name="Google Shape;121;p18"/>
          <p:cNvSpPr txBox="1"/>
          <p:nvPr>
            <p:ph idx="12" type="sldNum"/>
          </p:nvPr>
        </p:nvSpPr>
        <p:spPr>
          <a:xfrm>
            <a:off x="8472458" y="4663217"/>
            <a:ext cx="548700" cy="393600"/>
          </a:xfrm>
          <a:prstGeom prst="rect">
            <a:avLst/>
          </a:prstGeom>
        </p:spPr>
        <p:txBody>
          <a:bodyPr anchorCtr="0" anchor="ctr" bIns="34275" lIns="68575" spcFirstLastPara="1" rIns="68575" wrap="square" tIns="342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_HEADER_1">
  <p:cSld name="SECTION_HEADER_1">
    <p:spTree>
      <p:nvGrpSpPr>
        <p:cNvPr id="122" name="Shape 122"/>
        <p:cNvGrpSpPr/>
        <p:nvPr/>
      </p:nvGrpSpPr>
      <p:grpSpPr>
        <a:xfrm>
          <a:off x="0" y="0"/>
          <a:ext cx="0" cy="0"/>
          <a:chOff x="0" y="0"/>
          <a:chExt cx="0" cy="0"/>
        </a:xfrm>
      </p:grpSpPr>
      <p:sp>
        <p:nvSpPr>
          <p:cNvPr id="123" name="Google Shape;123;p19"/>
          <p:cNvSpPr/>
          <p:nvPr/>
        </p:nvSpPr>
        <p:spPr>
          <a:xfrm>
            <a:off x="-12725" y="-9075"/>
            <a:ext cx="5007300" cy="5223300"/>
          </a:xfrm>
          <a:prstGeom prst="rect">
            <a:avLst/>
          </a:prstGeom>
          <a:solidFill>
            <a:srgbClr val="B4A7D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19"/>
          <p:cNvSpPr txBox="1"/>
          <p:nvPr>
            <p:ph type="title"/>
          </p:nvPr>
        </p:nvSpPr>
        <p:spPr>
          <a:xfrm>
            <a:off x="311700" y="445025"/>
            <a:ext cx="4464600" cy="572700"/>
          </a:xfrm>
          <a:prstGeom prst="rect">
            <a:avLst/>
          </a:prstGeom>
        </p:spPr>
        <p:txBody>
          <a:bodyPr anchorCtr="0" anchor="t" bIns="34275" lIns="68575" spcFirstLastPara="1" rIns="68575" wrap="square" tIns="34275">
            <a:noAutofit/>
          </a:bodyPr>
          <a:lstStyle>
            <a:lvl1pPr lvl="0" rtl="0">
              <a:spcBef>
                <a:spcPts val="0"/>
              </a:spcBef>
              <a:spcAft>
                <a:spcPts val="0"/>
              </a:spcAft>
              <a:buClr>
                <a:srgbClr val="674EA7"/>
              </a:buClr>
              <a:buSzPts val="2800"/>
              <a:buFont typeface="Spartan"/>
              <a:buNone/>
              <a:defRPr b="1" sz="2800">
                <a:solidFill>
                  <a:srgbClr val="674EA7"/>
                </a:solidFill>
                <a:latin typeface="Spartan"/>
                <a:ea typeface="Spartan"/>
                <a:cs typeface="Spartan"/>
                <a:sym typeface="Spartan"/>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p:txBody>
      </p:sp>
      <p:sp>
        <p:nvSpPr>
          <p:cNvPr id="125" name="Google Shape;125;p19"/>
          <p:cNvSpPr txBox="1"/>
          <p:nvPr>
            <p:ph idx="1" type="body"/>
          </p:nvPr>
        </p:nvSpPr>
        <p:spPr>
          <a:xfrm>
            <a:off x="311700" y="1461475"/>
            <a:ext cx="7318800" cy="3416400"/>
          </a:xfrm>
          <a:prstGeom prst="rect">
            <a:avLst/>
          </a:prstGeom>
        </p:spPr>
        <p:txBody>
          <a:bodyPr anchorCtr="0" anchor="t" bIns="34275" lIns="68575" spcFirstLastPara="1" rIns="68575" wrap="square" tIns="34275">
            <a:noAutofit/>
          </a:bodyPr>
          <a:lstStyle>
            <a:lvl1pPr indent="-361950" lvl="0" marL="457200" rtl="0">
              <a:spcBef>
                <a:spcPts val="800"/>
              </a:spcBef>
              <a:spcAft>
                <a:spcPts val="0"/>
              </a:spcAft>
              <a:buClr>
                <a:srgbClr val="FFFFFF"/>
              </a:buClr>
              <a:buSzPts val="2100"/>
              <a:buChar char="•"/>
              <a:defRPr>
                <a:solidFill>
                  <a:srgbClr val="FFFFFF"/>
                </a:solidFill>
              </a:defRPr>
            </a:lvl1pPr>
            <a:lvl2pPr indent="-342900" lvl="1" marL="914400" rtl="0">
              <a:spcBef>
                <a:spcPts val="400"/>
              </a:spcBef>
              <a:spcAft>
                <a:spcPts val="0"/>
              </a:spcAft>
              <a:buClr>
                <a:srgbClr val="FFFFFF"/>
              </a:buClr>
              <a:buSzPts val="1800"/>
              <a:buChar char="•"/>
              <a:defRPr>
                <a:solidFill>
                  <a:srgbClr val="FFFFFF"/>
                </a:solidFill>
              </a:defRPr>
            </a:lvl2pPr>
            <a:lvl3pPr indent="-323850" lvl="2" marL="1371600" rtl="0">
              <a:spcBef>
                <a:spcPts val="400"/>
              </a:spcBef>
              <a:spcAft>
                <a:spcPts val="0"/>
              </a:spcAft>
              <a:buClr>
                <a:srgbClr val="FFFFFF"/>
              </a:buClr>
              <a:buSzPts val="1500"/>
              <a:buChar char="•"/>
              <a:defRPr>
                <a:solidFill>
                  <a:srgbClr val="FFFFFF"/>
                </a:solidFill>
              </a:defRPr>
            </a:lvl3pPr>
            <a:lvl4pPr indent="-317500" lvl="3" marL="1828800" rtl="0">
              <a:spcBef>
                <a:spcPts val="400"/>
              </a:spcBef>
              <a:spcAft>
                <a:spcPts val="0"/>
              </a:spcAft>
              <a:buClr>
                <a:srgbClr val="FFFFFF"/>
              </a:buClr>
              <a:buSzPts val="1400"/>
              <a:buChar char="•"/>
              <a:defRPr>
                <a:solidFill>
                  <a:srgbClr val="FFFFFF"/>
                </a:solidFill>
              </a:defRPr>
            </a:lvl4pPr>
            <a:lvl5pPr indent="-317500" lvl="4" marL="2286000" rtl="0">
              <a:spcBef>
                <a:spcPts val="400"/>
              </a:spcBef>
              <a:spcAft>
                <a:spcPts val="0"/>
              </a:spcAft>
              <a:buClr>
                <a:srgbClr val="FFFFFF"/>
              </a:buClr>
              <a:buSzPts val="1400"/>
              <a:buChar char="•"/>
              <a:defRPr>
                <a:solidFill>
                  <a:srgbClr val="FFFFFF"/>
                </a:solidFill>
              </a:defRPr>
            </a:lvl5pPr>
            <a:lvl6pPr indent="-317500" lvl="5" marL="2743200" rtl="0">
              <a:spcBef>
                <a:spcPts val="400"/>
              </a:spcBef>
              <a:spcAft>
                <a:spcPts val="0"/>
              </a:spcAft>
              <a:buClr>
                <a:srgbClr val="FFFFFF"/>
              </a:buClr>
              <a:buSzPts val="1400"/>
              <a:buChar char="•"/>
              <a:defRPr>
                <a:solidFill>
                  <a:srgbClr val="FFFFFF"/>
                </a:solidFill>
              </a:defRPr>
            </a:lvl6pPr>
            <a:lvl7pPr indent="-317500" lvl="6" marL="3200400" rtl="0">
              <a:spcBef>
                <a:spcPts val="400"/>
              </a:spcBef>
              <a:spcAft>
                <a:spcPts val="0"/>
              </a:spcAft>
              <a:buClr>
                <a:srgbClr val="FFFFFF"/>
              </a:buClr>
              <a:buSzPts val="1400"/>
              <a:buChar char="•"/>
              <a:defRPr>
                <a:solidFill>
                  <a:srgbClr val="FFFFFF"/>
                </a:solidFill>
              </a:defRPr>
            </a:lvl7pPr>
            <a:lvl8pPr indent="-317500" lvl="7" marL="3657600" rtl="0">
              <a:spcBef>
                <a:spcPts val="400"/>
              </a:spcBef>
              <a:spcAft>
                <a:spcPts val="0"/>
              </a:spcAft>
              <a:buClr>
                <a:srgbClr val="FFFFFF"/>
              </a:buClr>
              <a:buSzPts val="1400"/>
              <a:buChar char="•"/>
              <a:defRPr>
                <a:solidFill>
                  <a:srgbClr val="FFFFFF"/>
                </a:solidFill>
              </a:defRPr>
            </a:lvl8pPr>
            <a:lvl9pPr indent="-317500" lvl="8" marL="4114800" rtl="0">
              <a:spcBef>
                <a:spcPts val="400"/>
              </a:spcBef>
              <a:spcAft>
                <a:spcPts val="0"/>
              </a:spcAft>
              <a:buSzPts val="14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theme" Target="../theme/theme2.xml"/><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19" Type="http://schemas.openxmlformats.org/officeDocument/2006/relationships/slideLayout" Target="../slideLayouts/slideLayout18.xml"/><Relationship Id="rId6" Type="http://schemas.openxmlformats.org/officeDocument/2006/relationships/slideLayout" Target="../slideLayouts/slideLayout5.xml"/><Relationship Id="rId18" Type="http://schemas.openxmlformats.org/officeDocument/2006/relationships/slideLayout" Target="../slideLayouts/slideLayout17.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pic>
        <p:nvPicPr>
          <p:cNvPr id="6" name="Google Shape;6;p1"/>
          <p:cNvPicPr preferRelativeResize="0"/>
          <p:nvPr/>
        </p:nvPicPr>
        <p:blipFill rotWithShape="1">
          <a:blip r:embed="rId1">
            <a:alphaModFix/>
          </a:blip>
          <a:srcRect b="0" l="0" r="0" t="0"/>
          <a:stretch/>
        </p:blipFill>
        <p:spPr>
          <a:xfrm>
            <a:off x="0" y="1285"/>
            <a:ext cx="9144000" cy="5140929"/>
          </a:xfrm>
          <a:prstGeom prst="rect">
            <a:avLst/>
          </a:prstGeom>
          <a:noFill/>
          <a:ln>
            <a:noFill/>
          </a:ln>
        </p:spPr>
      </p:pic>
      <p:sp>
        <p:nvSpPr>
          <p:cNvPr id="7" name="Google Shape;7;p1"/>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marR="0" rtl="0" algn="l">
              <a:spcBef>
                <a:spcPts val="0"/>
              </a:spcBef>
              <a:spcAft>
                <a:spcPts val="0"/>
              </a:spcAft>
              <a:buSzPts val="1100"/>
              <a:buNone/>
              <a:defRPr b="0" i="0" sz="900" u="none" cap="none" strike="noStrike">
                <a:solidFill>
                  <a:srgbClr val="888B94"/>
                </a:solidFill>
                <a:latin typeface="Open Sans Light"/>
                <a:ea typeface="Open Sans Light"/>
                <a:cs typeface="Open Sans Light"/>
                <a:sym typeface="Open Sans Light"/>
              </a:defRPr>
            </a:lvl1pPr>
            <a:lvl2pPr lvl="1"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2pPr>
            <a:lvl3pPr lvl="2"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3pPr>
            <a:lvl4pPr lvl="3"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4pPr>
            <a:lvl5pPr lvl="4"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5pPr>
            <a:lvl6pPr lvl="5"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6pPr>
            <a:lvl7pPr lvl="6"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7pPr>
            <a:lvl8pPr lvl="7"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8pPr>
            <a:lvl9pPr lvl="8"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9pPr>
          </a:lstStyle>
          <a:p/>
        </p:txBody>
      </p:sp>
      <p:sp>
        <p:nvSpPr>
          <p:cNvPr id="8" name="Google Shape;8;p1"/>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marR="0" rtl="0" algn="ctr">
              <a:spcBef>
                <a:spcPts val="0"/>
              </a:spcBef>
              <a:spcAft>
                <a:spcPts val="0"/>
              </a:spcAft>
              <a:buSzPts val="1100"/>
              <a:buNone/>
              <a:defRPr b="0" i="0" sz="900" u="none" cap="none" strike="noStrike">
                <a:solidFill>
                  <a:srgbClr val="888B94"/>
                </a:solidFill>
                <a:latin typeface="Open Sans Light"/>
                <a:ea typeface="Open Sans Light"/>
                <a:cs typeface="Open Sans Light"/>
                <a:sym typeface="Open Sans Light"/>
              </a:defRPr>
            </a:lvl1pPr>
            <a:lvl2pPr lvl="1"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2pPr>
            <a:lvl3pPr lvl="2"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3pPr>
            <a:lvl4pPr lvl="3"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4pPr>
            <a:lvl5pPr lvl="4"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5pPr>
            <a:lvl6pPr lvl="5"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6pPr>
            <a:lvl7pPr lvl="6"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7pPr>
            <a:lvl8pPr lvl="7"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8pPr>
            <a:lvl9pPr lvl="8"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9pPr>
          </a:lstStyle>
          <a:p/>
        </p:txBody>
      </p:sp>
      <p:sp>
        <p:nvSpPr>
          <p:cNvPr id="9" name="Google Shape;9;p1"/>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marR="0" rtl="0" algn="r">
              <a:spcBef>
                <a:spcPts val="0"/>
              </a:spcBef>
              <a:buNone/>
              <a:defRPr b="0" i="0" sz="900" u="none" cap="none" strike="noStrike">
                <a:solidFill>
                  <a:srgbClr val="888B94"/>
                </a:solidFill>
                <a:latin typeface="Open Sans Light"/>
                <a:ea typeface="Open Sans Light"/>
                <a:cs typeface="Open Sans Light"/>
                <a:sym typeface="Open Sans Light"/>
              </a:defRPr>
            </a:lvl1pPr>
            <a:lvl2pPr indent="0" lvl="1" marL="0" marR="0" rtl="0" algn="r">
              <a:spcBef>
                <a:spcPts val="0"/>
              </a:spcBef>
              <a:buNone/>
              <a:defRPr b="0" i="0" sz="900" u="none" cap="none" strike="noStrike">
                <a:solidFill>
                  <a:srgbClr val="888B94"/>
                </a:solidFill>
                <a:latin typeface="Open Sans Light"/>
                <a:ea typeface="Open Sans Light"/>
                <a:cs typeface="Open Sans Light"/>
                <a:sym typeface="Open Sans Light"/>
              </a:defRPr>
            </a:lvl2pPr>
            <a:lvl3pPr indent="0" lvl="2" marL="0" marR="0" rtl="0" algn="r">
              <a:spcBef>
                <a:spcPts val="0"/>
              </a:spcBef>
              <a:buNone/>
              <a:defRPr b="0" i="0" sz="900" u="none" cap="none" strike="noStrike">
                <a:solidFill>
                  <a:srgbClr val="888B94"/>
                </a:solidFill>
                <a:latin typeface="Open Sans Light"/>
                <a:ea typeface="Open Sans Light"/>
                <a:cs typeface="Open Sans Light"/>
                <a:sym typeface="Open Sans Light"/>
              </a:defRPr>
            </a:lvl3pPr>
            <a:lvl4pPr indent="0" lvl="3" marL="0" marR="0" rtl="0" algn="r">
              <a:spcBef>
                <a:spcPts val="0"/>
              </a:spcBef>
              <a:buNone/>
              <a:defRPr b="0" i="0" sz="900" u="none" cap="none" strike="noStrike">
                <a:solidFill>
                  <a:srgbClr val="888B94"/>
                </a:solidFill>
                <a:latin typeface="Open Sans Light"/>
                <a:ea typeface="Open Sans Light"/>
                <a:cs typeface="Open Sans Light"/>
                <a:sym typeface="Open Sans Light"/>
              </a:defRPr>
            </a:lvl4pPr>
            <a:lvl5pPr indent="0" lvl="4" marL="0" marR="0" rtl="0" algn="r">
              <a:spcBef>
                <a:spcPts val="0"/>
              </a:spcBef>
              <a:buNone/>
              <a:defRPr b="0" i="0" sz="900" u="none" cap="none" strike="noStrike">
                <a:solidFill>
                  <a:srgbClr val="888B94"/>
                </a:solidFill>
                <a:latin typeface="Open Sans Light"/>
                <a:ea typeface="Open Sans Light"/>
                <a:cs typeface="Open Sans Light"/>
                <a:sym typeface="Open Sans Light"/>
              </a:defRPr>
            </a:lvl5pPr>
            <a:lvl6pPr indent="0" lvl="5" marL="0" marR="0" rtl="0" algn="r">
              <a:spcBef>
                <a:spcPts val="0"/>
              </a:spcBef>
              <a:buNone/>
              <a:defRPr b="0" i="0" sz="900" u="none" cap="none" strike="noStrike">
                <a:solidFill>
                  <a:srgbClr val="888B94"/>
                </a:solidFill>
                <a:latin typeface="Open Sans Light"/>
                <a:ea typeface="Open Sans Light"/>
                <a:cs typeface="Open Sans Light"/>
                <a:sym typeface="Open Sans Light"/>
              </a:defRPr>
            </a:lvl6pPr>
            <a:lvl7pPr indent="0" lvl="6" marL="0" marR="0" rtl="0" algn="r">
              <a:spcBef>
                <a:spcPts val="0"/>
              </a:spcBef>
              <a:buNone/>
              <a:defRPr b="0" i="0" sz="900" u="none" cap="none" strike="noStrike">
                <a:solidFill>
                  <a:srgbClr val="888B94"/>
                </a:solidFill>
                <a:latin typeface="Open Sans Light"/>
                <a:ea typeface="Open Sans Light"/>
                <a:cs typeface="Open Sans Light"/>
                <a:sym typeface="Open Sans Light"/>
              </a:defRPr>
            </a:lvl7pPr>
            <a:lvl8pPr indent="0" lvl="7" marL="0" marR="0" rtl="0" algn="r">
              <a:spcBef>
                <a:spcPts val="0"/>
              </a:spcBef>
              <a:buNone/>
              <a:defRPr b="0" i="0" sz="900" u="none" cap="none" strike="noStrike">
                <a:solidFill>
                  <a:srgbClr val="888B94"/>
                </a:solidFill>
                <a:latin typeface="Open Sans Light"/>
                <a:ea typeface="Open Sans Light"/>
                <a:cs typeface="Open Sans Light"/>
                <a:sym typeface="Open Sans Light"/>
              </a:defRPr>
            </a:lvl8pPr>
            <a:lvl9pPr indent="0" lvl="8" marL="0" marR="0" rtl="0" algn="r">
              <a:spcBef>
                <a:spcPts val="0"/>
              </a:spcBef>
              <a:buNone/>
              <a:defRPr b="0" i="0" sz="900" u="none" cap="none" strike="noStrike">
                <a:solidFill>
                  <a:srgbClr val="888B94"/>
                </a:solidFill>
                <a:latin typeface="Open Sans Light"/>
                <a:ea typeface="Open Sans Light"/>
                <a:cs typeface="Open Sans Light"/>
                <a:sym typeface="Open Sans Light"/>
              </a:defRPr>
            </a:lvl9pPr>
          </a:lstStyle>
          <a:p>
            <a:pPr indent="0" lvl="0" marL="0" rtl="0" algn="r">
              <a:spcBef>
                <a:spcPts val="0"/>
              </a:spcBef>
              <a:spcAft>
                <a:spcPts val="0"/>
              </a:spcAft>
              <a:buNone/>
            </a:pPr>
            <a:fld id="{00000000-1234-1234-1234-123412341234}" type="slidenum">
              <a:rPr lang="en"/>
              <a:t>‹#›</a:t>
            </a:fld>
            <a:endParaRPr/>
          </a:p>
        </p:txBody>
      </p:sp>
      <p:sp>
        <p:nvSpPr>
          <p:cNvPr id="10" name="Google Shape;10;p1"/>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marR="0" rtl="0" algn="l">
              <a:lnSpc>
                <a:spcPct val="90000"/>
              </a:lnSpc>
              <a:spcBef>
                <a:spcPts val="0"/>
              </a:spcBef>
              <a:spcAft>
                <a:spcPts val="0"/>
              </a:spcAft>
              <a:buClr>
                <a:schemeClr val="dk1"/>
              </a:buClr>
              <a:buSzPts val="3300"/>
              <a:buFont typeface="Open Sans SemiBold"/>
              <a:buNone/>
              <a:defRPr b="0" i="0" sz="3300" u="none" cap="none" strike="noStrike">
                <a:solidFill>
                  <a:schemeClr val="dk1"/>
                </a:solidFill>
                <a:latin typeface="Open Sans SemiBold"/>
                <a:ea typeface="Open Sans SemiBold"/>
                <a:cs typeface="Open Sans SemiBold"/>
                <a:sym typeface="Open Sans SemiBold"/>
              </a:defRPr>
            </a:lvl1pPr>
            <a:lvl2pPr lvl="1">
              <a:spcBef>
                <a:spcPts val="0"/>
              </a:spcBef>
              <a:spcAft>
                <a:spcPts val="0"/>
              </a:spcAft>
              <a:buSzPts val="1100"/>
              <a:buNone/>
              <a:defRPr sz="1400"/>
            </a:lvl2pPr>
            <a:lvl3pPr lvl="2">
              <a:spcBef>
                <a:spcPts val="0"/>
              </a:spcBef>
              <a:spcAft>
                <a:spcPts val="0"/>
              </a:spcAft>
              <a:buSzPts val="1100"/>
              <a:buNone/>
              <a:defRPr sz="1400"/>
            </a:lvl3pPr>
            <a:lvl4pPr lvl="3">
              <a:spcBef>
                <a:spcPts val="0"/>
              </a:spcBef>
              <a:spcAft>
                <a:spcPts val="0"/>
              </a:spcAft>
              <a:buSzPts val="1100"/>
              <a:buNone/>
              <a:defRPr sz="1400"/>
            </a:lvl4pPr>
            <a:lvl5pPr lvl="4">
              <a:spcBef>
                <a:spcPts val="0"/>
              </a:spcBef>
              <a:spcAft>
                <a:spcPts val="0"/>
              </a:spcAft>
              <a:buSzPts val="1100"/>
              <a:buNone/>
              <a:defRPr sz="1400"/>
            </a:lvl5pPr>
            <a:lvl6pPr lvl="5">
              <a:spcBef>
                <a:spcPts val="0"/>
              </a:spcBef>
              <a:spcAft>
                <a:spcPts val="0"/>
              </a:spcAft>
              <a:buSzPts val="1100"/>
              <a:buNone/>
              <a:defRPr sz="1400"/>
            </a:lvl6pPr>
            <a:lvl7pPr lvl="6">
              <a:spcBef>
                <a:spcPts val="0"/>
              </a:spcBef>
              <a:spcAft>
                <a:spcPts val="0"/>
              </a:spcAft>
              <a:buSzPts val="1100"/>
              <a:buNone/>
              <a:defRPr sz="1400"/>
            </a:lvl7pPr>
            <a:lvl8pPr lvl="7">
              <a:spcBef>
                <a:spcPts val="0"/>
              </a:spcBef>
              <a:spcAft>
                <a:spcPts val="0"/>
              </a:spcAft>
              <a:buSzPts val="1100"/>
              <a:buNone/>
              <a:defRPr sz="1400"/>
            </a:lvl8pPr>
            <a:lvl9pPr lvl="8">
              <a:spcBef>
                <a:spcPts val="0"/>
              </a:spcBef>
              <a:spcAft>
                <a:spcPts val="0"/>
              </a:spcAft>
              <a:buSzPts val="1100"/>
              <a:buNone/>
              <a:defRPr sz="1400"/>
            </a:lvl9pPr>
          </a:lstStyle>
          <a:p/>
        </p:txBody>
      </p:sp>
      <p:sp>
        <p:nvSpPr>
          <p:cNvPr id="11" name="Google Shape;11;p1"/>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61950" lvl="0" marL="457200" marR="0" rtl="0" algn="l">
              <a:lnSpc>
                <a:spcPct val="90000"/>
              </a:lnSpc>
              <a:spcBef>
                <a:spcPts val="800"/>
              </a:spcBef>
              <a:spcAft>
                <a:spcPts val="0"/>
              </a:spcAft>
              <a:buClr>
                <a:schemeClr val="accent2"/>
              </a:buClr>
              <a:buSzPts val="2100"/>
              <a:buFont typeface="Arial"/>
              <a:buChar char="•"/>
              <a:defRPr b="0" i="0" sz="2100" u="none" cap="none" strike="noStrike">
                <a:solidFill>
                  <a:schemeClr val="dk1"/>
                </a:solidFill>
                <a:latin typeface="Open Sans Light"/>
                <a:ea typeface="Open Sans Light"/>
                <a:cs typeface="Open Sans Light"/>
                <a:sym typeface="Open Sans Light"/>
              </a:defRPr>
            </a:lvl1pPr>
            <a:lvl2pPr indent="-342900" lvl="1" marL="914400" marR="0" rtl="0" algn="l">
              <a:lnSpc>
                <a:spcPct val="90000"/>
              </a:lnSpc>
              <a:spcBef>
                <a:spcPts val="400"/>
              </a:spcBef>
              <a:spcAft>
                <a:spcPts val="0"/>
              </a:spcAft>
              <a:buClr>
                <a:schemeClr val="accent1"/>
              </a:buClr>
              <a:buSzPts val="1800"/>
              <a:buFont typeface="Arial"/>
              <a:buChar char="•"/>
              <a:defRPr b="0" i="0" sz="1800" u="none" cap="none" strike="noStrike">
                <a:solidFill>
                  <a:schemeClr val="dk1"/>
                </a:solidFill>
                <a:latin typeface="Open Sans Light"/>
                <a:ea typeface="Open Sans Light"/>
                <a:cs typeface="Open Sans Light"/>
                <a:sym typeface="Open Sans Light"/>
              </a:defRPr>
            </a:lvl2pPr>
            <a:lvl3pPr indent="-323850" lvl="2" marL="1371600" marR="0" rtl="0" algn="l">
              <a:lnSpc>
                <a:spcPct val="90000"/>
              </a:lnSpc>
              <a:spcBef>
                <a:spcPts val="400"/>
              </a:spcBef>
              <a:spcAft>
                <a:spcPts val="0"/>
              </a:spcAft>
              <a:buClr>
                <a:srgbClr val="3171D1"/>
              </a:buClr>
              <a:buSzPts val="1500"/>
              <a:buFont typeface="Arial"/>
              <a:buChar char="•"/>
              <a:defRPr b="0" i="0" sz="1500" u="none" cap="none" strike="noStrike">
                <a:solidFill>
                  <a:schemeClr val="dk1"/>
                </a:solidFill>
                <a:latin typeface="Open Sans Light"/>
                <a:ea typeface="Open Sans Light"/>
                <a:cs typeface="Open Sans Light"/>
                <a:sym typeface="Open Sans Light"/>
              </a:defRPr>
            </a:lvl3pPr>
            <a:lvl4pPr indent="-317500" lvl="3" marL="1828800" marR="0" rtl="0" algn="l">
              <a:lnSpc>
                <a:spcPct val="90000"/>
              </a:lnSpc>
              <a:spcBef>
                <a:spcPts val="400"/>
              </a:spcBef>
              <a:spcAft>
                <a:spcPts val="0"/>
              </a:spcAft>
              <a:buClr>
                <a:schemeClr val="accent2"/>
              </a:buClr>
              <a:buSzPts val="1400"/>
              <a:buFont typeface="Arial"/>
              <a:buChar char="•"/>
              <a:defRPr b="0" i="0" sz="1400" u="none" cap="none" strike="noStrike">
                <a:solidFill>
                  <a:schemeClr val="dk1"/>
                </a:solidFill>
                <a:latin typeface="Open Sans Light"/>
                <a:ea typeface="Open Sans Light"/>
                <a:cs typeface="Open Sans Light"/>
                <a:sym typeface="Open Sans Light"/>
              </a:defRPr>
            </a:lvl4pPr>
            <a:lvl5pPr indent="-317500" lvl="4" marL="2286000" marR="0" rtl="0" algn="l">
              <a:lnSpc>
                <a:spcPct val="90000"/>
              </a:lnSpc>
              <a:spcBef>
                <a:spcPts val="400"/>
              </a:spcBef>
              <a:spcAft>
                <a:spcPts val="0"/>
              </a:spcAft>
              <a:buClr>
                <a:srgbClr val="888B90"/>
              </a:buClr>
              <a:buSzPts val="1400"/>
              <a:buFont typeface="Arial"/>
              <a:buChar char="•"/>
              <a:defRPr b="0" i="0" sz="1400" u="none" cap="none" strike="noStrike">
                <a:solidFill>
                  <a:schemeClr val="dk1"/>
                </a:solidFill>
                <a:latin typeface="Open Sans Light"/>
                <a:ea typeface="Open Sans Light"/>
                <a:cs typeface="Open Sans Light"/>
                <a:sym typeface="Open Sans Light"/>
              </a:defRPr>
            </a:lvl5pPr>
            <a:lvl6pPr indent="-317500" lvl="5" marL="27432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6pPr>
            <a:lvl7pPr indent="-317500" lvl="6" marL="32004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7pPr>
            <a:lvl8pPr indent="-317500" lvl="7" marL="36576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8pPr>
            <a:lvl9pPr indent="-317500" lvl="8" marL="41148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9pPr>
          </a:lstStyle>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 id="2147483665" r:id="rId1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xml"/><Relationship Id="rId3" Type="http://schemas.openxmlformats.org/officeDocument/2006/relationships/image" Target="../media/image1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4.xml"/><Relationship Id="rId3" Type="http://schemas.openxmlformats.org/officeDocument/2006/relationships/image" Target="../media/image2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5.xml"/><Relationship Id="rId3" Type="http://schemas.openxmlformats.org/officeDocument/2006/relationships/image" Target="../media/image10.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6.xml"/><Relationship Id="rId3" Type="http://schemas.openxmlformats.org/officeDocument/2006/relationships/image" Target="../media/image12.gif"/></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7.xml"/><Relationship Id="rId3" Type="http://schemas.openxmlformats.org/officeDocument/2006/relationships/hyperlink" Target="https://www.ngsnavigators.com/blog/037" TargetMode="External"/><Relationship Id="rId4" Type="http://schemas.openxmlformats.org/officeDocument/2006/relationships/image" Target="../media/image11.png"/><Relationship Id="rId5" Type="http://schemas.openxmlformats.org/officeDocument/2006/relationships/image" Target="../media/image1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8.xml"/><Relationship Id="rId3" Type="http://schemas.openxmlformats.org/officeDocument/2006/relationships/hyperlink" Target="https://tinyurl.com/4xjbhx6s"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9.xml"/><Relationship Id="rId3" Type="http://schemas.openxmlformats.org/officeDocument/2006/relationships/hyperlink" Target="http://www.youtube.com/watch?v=CH50zuS8DD0" TargetMode="External"/><Relationship Id="rId4" Type="http://schemas.openxmlformats.org/officeDocument/2006/relationships/image" Target="../media/image19.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0.xml"/><Relationship Id="rId3" Type="http://schemas.openxmlformats.org/officeDocument/2006/relationships/hyperlink" Target="https://jamboard.google.com/d/1sda9MrSojnXkyI3Nxmztb1bG-OTexGEHNHdHf8TVtmc/edit?usp=sharing" TargetMode="External"/><Relationship Id="rId4" Type="http://schemas.openxmlformats.org/officeDocument/2006/relationships/hyperlink" Target="https://tinyurl.com/ypddt5zh"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1.xml"/><Relationship Id="rId3" Type="http://schemas.openxmlformats.org/officeDocument/2006/relationships/image" Target="../media/image1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2.xml"/><Relationship Id="rId3" Type="http://schemas.openxmlformats.org/officeDocument/2006/relationships/image" Target="../media/image20.png"/><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3.xml"/><Relationship Id="rId3" Type="http://schemas.openxmlformats.org/officeDocument/2006/relationships/hyperlink" Target="https://forms.gle/czoBG95UfUAwm3qA7" TargetMode="External"/><Relationship Id="rId4" Type="http://schemas.openxmlformats.org/officeDocument/2006/relationships/hyperlink" Target="https://docs.google.com/document/d/14UrRF03nItefuGnEEI-ffTShuhXvPXiXEzXVn0ckoRE/edit?usp=sharing"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20"/>
          <p:cNvSpPr txBox="1"/>
          <p:nvPr>
            <p:ph type="ctrTitle"/>
          </p:nvPr>
        </p:nvSpPr>
        <p:spPr>
          <a:xfrm>
            <a:off x="327900" y="25600"/>
            <a:ext cx="5979900" cy="792600"/>
          </a:xfrm>
          <a:prstGeom prst="rect">
            <a:avLst/>
          </a:prstGeom>
        </p:spPr>
        <p:txBody>
          <a:bodyPr anchorCtr="0" anchor="b" bIns="34275" lIns="68575" spcFirstLastPara="1" rIns="68575" wrap="square" tIns="34275">
            <a:noAutofit/>
          </a:bodyPr>
          <a:lstStyle/>
          <a:p>
            <a:pPr indent="0" lvl="0" marL="0" rtl="0" algn="l">
              <a:spcBef>
                <a:spcPts val="0"/>
              </a:spcBef>
              <a:spcAft>
                <a:spcPts val="0"/>
              </a:spcAft>
              <a:buNone/>
            </a:pPr>
            <a:r>
              <a:rPr lang="en" sz="3600"/>
              <a:t>Science in the City</a:t>
            </a:r>
            <a:endParaRPr sz="3600"/>
          </a:p>
        </p:txBody>
      </p:sp>
      <p:sp>
        <p:nvSpPr>
          <p:cNvPr id="131" name="Google Shape;131;p20"/>
          <p:cNvSpPr txBox="1"/>
          <p:nvPr>
            <p:ph idx="1" type="subTitle"/>
          </p:nvPr>
        </p:nvSpPr>
        <p:spPr>
          <a:xfrm>
            <a:off x="327900" y="730400"/>
            <a:ext cx="5065800" cy="792600"/>
          </a:xfrm>
          <a:prstGeom prst="rect">
            <a:avLst/>
          </a:prstGeom>
        </p:spPr>
        <p:txBody>
          <a:bodyPr anchorCtr="0" anchor="t" bIns="34275" lIns="68575" spcFirstLastPara="1" rIns="68575" wrap="square" tIns="34275">
            <a:noAutofit/>
          </a:bodyPr>
          <a:lstStyle/>
          <a:p>
            <a:pPr indent="0" lvl="0" marL="0" rtl="0" algn="l">
              <a:spcBef>
                <a:spcPts val="800"/>
              </a:spcBef>
              <a:spcAft>
                <a:spcPts val="0"/>
              </a:spcAft>
              <a:buNone/>
            </a:pPr>
            <a:r>
              <a:rPr lang="en" sz="1700"/>
              <a:t>Book Study</a:t>
            </a:r>
            <a:endParaRPr sz="1700"/>
          </a:p>
        </p:txBody>
      </p:sp>
      <p:sp>
        <p:nvSpPr>
          <p:cNvPr id="132" name="Google Shape;132;p20"/>
          <p:cNvSpPr txBox="1"/>
          <p:nvPr/>
        </p:nvSpPr>
        <p:spPr>
          <a:xfrm>
            <a:off x="327900" y="1288488"/>
            <a:ext cx="6279600" cy="1033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2000">
                <a:solidFill>
                  <a:schemeClr val="dk1"/>
                </a:solidFill>
                <a:latin typeface="Open Sans"/>
                <a:ea typeface="Open Sans"/>
                <a:cs typeface="Open Sans"/>
                <a:sym typeface="Open Sans"/>
              </a:rPr>
              <a:t>Welcome! As you are coming in, please drop your name, state, and what you teach in the chat. We’re glad you’re here!</a:t>
            </a:r>
            <a:endParaRPr sz="2000">
              <a:solidFill>
                <a:schemeClr val="dk1"/>
              </a:solidFill>
              <a:latin typeface="Open Sans"/>
              <a:ea typeface="Open Sans"/>
              <a:cs typeface="Open Sans"/>
              <a:sym typeface="Open Sans"/>
            </a:endParaRPr>
          </a:p>
        </p:txBody>
      </p:sp>
      <p:sp>
        <p:nvSpPr>
          <p:cNvPr id="133" name="Google Shape;133;p20"/>
          <p:cNvSpPr txBox="1"/>
          <p:nvPr>
            <p:ph idx="1" type="subTitle"/>
          </p:nvPr>
        </p:nvSpPr>
        <p:spPr>
          <a:xfrm>
            <a:off x="371875" y="3871400"/>
            <a:ext cx="8520600" cy="516000"/>
          </a:xfrm>
          <a:prstGeom prst="rect">
            <a:avLst/>
          </a:prstGeom>
        </p:spPr>
        <p:txBody>
          <a:bodyPr anchorCtr="0" anchor="t" bIns="34275" lIns="68575" spcFirstLastPara="1" rIns="68575" wrap="square" tIns="34275">
            <a:noAutofit/>
          </a:bodyPr>
          <a:lstStyle/>
          <a:p>
            <a:pPr indent="0" lvl="0" marL="0" rtl="0" algn="ctr">
              <a:spcBef>
                <a:spcPts val="800"/>
              </a:spcBef>
              <a:spcAft>
                <a:spcPts val="0"/>
              </a:spcAft>
              <a:buNone/>
            </a:pPr>
            <a:r>
              <a:rPr lang="en"/>
              <a:t>Session 3 - #SITCbookchat</a:t>
            </a:r>
            <a:endParaRPr/>
          </a:p>
        </p:txBody>
      </p:sp>
      <p:sp>
        <p:nvSpPr>
          <p:cNvPr id="134" name="Google Shape;134;p20"/>
          <p:cNvSpPr txBox="1"/>
          <p:nvPr/>
        </p:nvSpPr>
        <p:spPr>
          <a:xfrm>
            <a:off x="327900" y="2398500"/>
            <a:ext cx="6547200" cy="13041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lang="en" sz="1800">
                <a:solidFill>
                  <a:srgbClr val="351C75"/>
                </a:solidFill>
                <a:latin typeface="Open Sans Light"/>
                <a:ea typeface="Open Sans Light"/>
                <a:cs typeface="Open Sans Light"/>
                <a:sym typeface="Open Sans Light"/>
              </a:rPr>
              <a:t>Rename yourself with your state's abbreviation, grade level and </a:t>
            </a:r>
            <a:r>
              <a:rPr lang="en" sz="1800">
                <a:solidFill>
                  <a:srgbClr val="351C75"/>
                </a:solidFill>
                <a:latin typeface="Open Sans Light"/>
                <a:ea typeface="Open Sans Light"/>
                <a:cs typeface="Open Sans Light"/>
                <a:sym typeface="Open Sans Light"/>
              </a:rPr>
              <a:t>your name</a:t>
            </a:r>
            <a:r>
              <a:rPr lang="en" sz="1800">
                <a:solidFill>
                  <a:srgbClr val="351C75"/>
                </a:solidFill>
                <a:latin typeface="Open Sans Light"/>
                <a:ea typeface="Open Sans Light"/>
                <a:cs typeface="Open Sans Light"/>
                <a:sym typeface="Open Sans Light"/>
              </a:rPr>
              <a:t>. </a:t>
            </a:r>
            <a:endParaRPr sz="1800">
              <a:solidFill>
                <a:srgbClr val="351C75"/>
              </a:solidFill>
              <a:latin typeface="Open Sans Light"/>
              <a:ea typeface="Open Sans Light"/>
              <a:cs typeface="Open Sans Light"/>
              <a:sym typeface="Open Sans Light"/>
            </a:endParaRPr>
          </a:p>
          <a:p>
            <a:pPr indent="0" lvl="0" marL="0" rtl="0" algn="l">
              <a:lnSpc>
                <a:spcPct val="115000"/>
              </a:lnSpc>
              <a:spcBef>
                <a:spcPts val="1600"/>
              </a:spcBef>
              <a:spcAft>
                <a:spcPts val="1600"/>
              </a:spcAft>
              <a:buNone/>
            </a:pPr>
            <a:r>
              <a:rPr lang="en" sz="1800">
                <a:solidFill>
                  <a:srgbClr val="351C75"/>
                </a:solidFill>
                <a:latin typeface="Open Sans Light"/>
                <a:ea typeface="Open Sans Light"/>
                <a:cs typeface="Open Sans Light"/>
                <a:sym typeface="Open Sans Light"/>
              </a:rPr>
              <a:t>For example: </a:t>
            </a:r>
            <a:r>
              <a:rPr lang="en" sz="1800">
                <a:solidFill>
                  <a:srgbClr val="351C75"/>
                </a:solidFill>
                <a:latin typeface="Open Sans Light"/>
                <a:ea typeface="Open Sans Light"/>
                <a:cs typeface="Open Sans Light"/>
                <a:sym typeface="Open Sans Light"/>
              </a:rPr>
              <a:t>KS, MS, </a:t>
            </a:r>
            <a:r>
              <a:rPr lang="en" sz="1800">
                <a:solidFill>
                  <a:srgbClr val="351C75"/>
                </a:solidFill>
                <a:latin typeface="Open Sans Light"/>
                <a:ea typeface="Open Sans Light"/>
                <a:cs typeface="Open Sans Light"/>
                <a:sym typeface="Open Sans Light"/>
              </a:rPr>
              <a:t>Meg Richard </a:t>
            </a:r>
            <a:endParaRPr>
              <a:solidFill>
                <a:srgbClr val="351C75"/>
              </a:solidFill>
              <a:latin typeface="Open Sans Light"/>
              <a:ea typeface="Open Sans Light"/>
              <a:cs typeface="Open Sans Light"/>
              <a:sym typeface="Open Sans Light"/>
            </a:endParaRPr>
          </a:p>
        </p:txBody>
      </p:sp>
      <p:cxnSp>
        <p:nvCxnSpPr>
          <p:cNvPr id="135" name="Google Shape;135;p20"/>
          <p:cNvCxnSpPr/>
          <p:nvPr/>
        </p:nvCxnSpPr>
        <p:spPr>
          <a:xfrm>
            <a:off x="431125" y="1193125"/>
            <a:ext cx="8402100" cy="0"/>
          </a:xfrm>
          <a:prstGeom prst="straightConnector1">
            <a:avLst/>
          </a:prstGeom>
          <a:noFill/>
          <a:ln cap="flat" cmpd="sng" w="28575">
            <a:solidFill>
              <a:srgbClr val="0B5394"/>
            </a:solidFill>
            <a:prstDash val="solid"/>
            <a:round/>
            <a:headEnd len="med" w="med" type="none"/>
            <a:tailEnd len="med" w="med" type="none"/>
          </a:ln>
        </p:spPr>
      </p:cxn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21"/>
          <p:cNvSpPr txBox="1"/>
          <p:nvPr/>
        </p:nvSpPr>
        <p:spPr>
          <a:xfrm>
            <a:off x="873100" y="457350"/>
            <a:ext cx="7641600" cy="5727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b="1" lang="en" sz="2700">
                <a:solidFill>
                  <a:schemeClr val="accent2"/>
                </a:solidFill>
                <a:latin typeface="Open Sans"/>
                <a:ea typeface="Open Sans"/>
                <a:cs typeface="Open Sans"/>
                <a:sym typeface="Open Sans"/>
              </a:rPr>
              <a:t>Agenda </a:t>
            </a:r>
            <a:endParaRPr b="1" sz="2700">
              <a:solidFill>
                <a:schemeClr val="accent2"/>
              </a:solidFill>
              <a:latin typeface="Open Sans"/>
              <a:ea typeface="Open Sans"/>
              <a:cs typeface="Open Sans"/>
              <a:sym typeface="Open Sans"/>
            </a:endParaRPr>
          </a:p>
        </p:txBody>
      </p:sp>
      <p:sp>
        <p:nvSpPr>
          <p:cNvPr id="141" name="Google Shape;141;p21"/>
          <p:cNvSpPr txBox="1"/>
          <p:nvPr/>
        </p:nvSpPr>
        <p:spPr>
          <a:xfrm>
            <a:off x="873100" y="1146525"/>
            <a:ext cx="4650300" cy="3416400"/>
          </a:xfrm>
          <a:prstGeom prst="rect">
            <a:avLst/>
          </a:prstGeom>
          <a:noFill/>
          <a:ln>
            <a:noFill/>
          </a:ln>
        </p:spPr>
        <p:txBody>
          <a:bodyPr anchorCtr="0" anchor="t" bIns="91425" lIns="91425" spcFirstLastPara="1" rIns="91425" wrap="square" tIns="91425">
            <a:noAutofit/>
          </a:bodyPr>
          <a:lstStyle/>
          <a:p>
            <a:pPr indent="-342900" lvl="0" marL="457200" rtl="0" algn="l">
              <a:lnSpc>
                <a:spcPct val="115000"/>
              </a:lnSpc>
              <a:spcBef>
                <a:spcPts val="0"/>
              </a:spcBef>
              <a:spcAft>
                <a:spcPts val="0"/>
              </a:spcAft>
              <a:buClr>
                <a:schemeClr val="accent3"/>
              </a:buClr>
              <a:buSzPts val="1800"/>
              <a:buFont typeface="Open Sans"/>
              <a:buAutoNum type="arabicPeriod"/>
            </a:pPr>
            <a:r>
              <a:rPr lang="en" sz="1800">
                <a:solidFill>
                  <a:schemeClr val="accent2"/>
                </a:solidFill>
                <a:latin typeface="Open Sans"/>
                <a:ea typeface="Open Sans"/>
                <a:cs typeface="Open Sans"/>
                <a:sym typeface="Open Sans"/>
              </a:rPr>
              <a:t>Norm Revisit from Session 1</a:t>
            </a:r>
            <a:endParaRPr sz="1800">
              <a:solidFill>
                <a:schemeClr val="accent2"/>
              </a:solidFill>
              <a:latin typeface="Open Sans"/>
              <a:ea typeface="Open Sans"/>
              <a:cs typeface="Open Sans"/>
              <a:sym typeface="Open Sans"/>
            </a:endParaRPr>
          </a:p>
          <a:p>
            <a:pPr indent="-342900" lvl="0" marL="457200" rtl="0" algn="l">
              <a:lnSpc>
                <a:spcPct val="115000"/>
              </a:lnSpc>
              <a:spcBef>
                <a:spcPts val="0"/>
              </a:spcBef>
              <a:spcAft>
                <a:spcPts val="0"/>
              </a:spcAft>
              <a:buClr>
                <a:schemeClr val="accent3"/>
              </a:buClr>
              <a:buSzPts val="1800"/>
              <a:buFont typeface="Open Sans"/>
              <a:buAutoNum type="arabicPeriod"/>
            </a:pPr>
            <a:r>
              <a:rPr lang="en" sz="1800">
                <a:solidFill>
                  <a:schemeClr val="accent2"/>
                </a:solidFill>
                <a:latin typeface="Open Sans"/>
                <a:ea typeface="Open Sans"/>
                <a:cs typeface="Open Sans"/>
                <a:sym typeface="Open Sans"/>
              </a:rPr>
              <a:t>Individual reflection then discussion on Reflection Journal questions in small groups and share out to large group</a:t>
            </a:r>
            <a:endParaRPr sz="1800">
              <a:solidFill>
                <a:schemeClr val="accent2"/>
              </a:solidFill>
              <a:latin typeface="Open Sans"/>
              <a:ea typeface="Open Sans"/>
              <a:cs typeface="Open Sans"/>
              <a:sym typeface="Open Sans"/>
            </a:endParaRPr>
          </a:p>
          <a:p>
            <a:pPr indent="-342900" lvl="0" marL="457200" rtl="0" algn="l">
              <a:lnSpc>
                <a:spcPct val="115000"/>
              </a:lnSpc>
              <a:spcBef>
                <a:spcPts val="0"/>
              </a:spcBef>
              <a:spcAft>
                <a:spcPts val="0"/>
              </a:spcAft>
              <a:buClr>
                <a:schemeClr val="accent3"/>
              </a:buClr>
              <a:buSzPts val="1800"/>
              <a:buFont typeface="Open Sans"/>
              <a:buAutoNum type="arabicPeriod"/>
            </a:pPr>
            <a:r>
              <a:rPr lang="en" sz="1800">
                <a:solidFill>
                  <a:schemeClr val="accent2"/>
                </a:solidFill>
                <a:latin typeface="Open Sans"/>
                <a:ea typeface="Open Sans"/>
                <a:cs typeface="Open Sans"/>
                <a:sym typeface="Open Sans"/>
              </a:rPr>
              <a:t>Individually plan to implement</a:t>
            </a:r>
            <a:endParaRPr sz="1800">
              <a:solidFill>
                <a:schemeClr val="accent2"/>
              </a:solidFill>
              <a:latin typeface="Open Sans"/>
              <a:ea typeface="Open Sans"/>
              <a:cs typeface="Open Sans"/>
              <a:sym typeface="Open Sans"/>
            </a:endParaRPr>
          </a:p>
          <a:p>
            <a:pPr indent="-342900" lvl="0" marL="457200" rtl="0" algn="l">
              <a:lnSpc>
                <a:spcPct val="115000"/>
              </a:lnSpc>
              <a:spcBef>
                <a:spcPts val="0"/>
              </a:spcBef>
              <a:spcAft>
                <a:spcPts val="0"/>
              </a:spcAft>
              <a:buClr>
                <a:schemeClr val="accent3"/>
              </a:buClr>
              <a:buSzPts val="1800"/>
              <a:buFont typeface="Open Sans"/>
              <a:buAutoNum type="arabicPeriod"/>
            </a:pPr>
            <a:r>
              <a:rPr lang="en" sz="1800">
                <a:solidFill>
                  <a:schemeClr val="accent2"/>
                </a:solidFill>
                <a:latin typeface="Open Sans"/>
                <a:ea typeface="Open Sans"/>
                <a:cs typeface="Open Sans"/>
                <a:sym typeface="Open Sans"/>
              </a:rPr>
              <a:t>Fill out feedback survey </a:t>
            </a:r>
            <a:endParaRPr sz="1800">
              <a:solidFill>
                <a:schemeClr val="accent2"/>
              </a:solidFill>
              <a:latin typeface="Open Sans"/>
              <a:ea typeface="Open Sans"/>
              <a:cs typeface="Open Sans"/>
              <a:sym typeface="Open Sans"/>
            </a:endParaRPr>
          </a:p>
          <a:p>
            <a:pPr indent="0" lvl="0" marL="0" rtl="0" algn="l">
              <a:lnSpc>
                <a:spcPct val="115000"/>
              </a:lnSpc>
              <a:spcBef>
                <a:spcPts val="1600"/>
              </a:spcBef>
              <a:spcAft>
                <a:spcPts val="1600"/>
              </a:spcAft>
              <a:buNone/>
            </a:pPr>
            <a:r>
              <a:t/>
            </a:r>
            <a:endParaRPr sz="1800">
              <a:solidFill>
                <a:srgbClr val="674EA7"/>
              </a:solidFill>
              <a:latin typeface="Spartan"/>
              <a:ea typeface="Spartan"/>
              <a:cs typeface="Spartan"/>
              <a:sym typeface="Spart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pic>
        <p:nvPicPr>
          <p:cNvPr id="146" name="Google Shape;146;p22"/>
          <p:cNvPicPr preferRelativeResize="0"/>
          <p:nvPr/>
        </p:nvPicPr>
        <p:blipFill>
          <a:blip r:embed="rId3">
            <a:alphaModFix/>
          </a:blip>
          <a:stretch>
            <a:fillRect/>
          </a:stretch>
        </p:blipFill>
        <p:spPr>
          <a:xfrm>
            <a:off x="1183150" y="152400"/>
            <a:ext cx="6925112" cy="48387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23"/>
          <p:cNvSpPr txBox="1"/>
          <p:nvPr>
            <p:ph type="title"/>
          </p:nvPr>
        </p:nvSpPr>
        <p:spPr>
          <a:xfrm>
            <a:off x="311700" y="64025"/>
            <a:ext cx="85206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Reviewing Norms</a:t>
            </a:r>
            <a:endParaRPr/>
          </a:p>
        </p:txBody>
      </p:sp>
      <p:sp>
        <p:nvSpPr>
          <p:cNvPr id="152" name="Google Shape;152;p23"/>
          <p:cNvSpPr txBox="1"/>
          <p:nvPr>
            <p:ph idx="1" type="body"/>
          </p:nvPr>
        </p:nvSpPr>
        <p:spPr>
          <a:xfrm>
            <a:off x="311700" y="771475"/>
            <a:ext cx="4743000" cy="3416400"/>
          </a:xfrm>
          <a:prstGeom prst="rect">
            <a:avLst/>
          </a:prstGeom>
        </p:spPr>
        <p:txBody>
          <a:bodyPr anchorCtr="0" anchor="t" bIns="34275" lIns="68575" spcFirstLastPara="1" rIns="68575" wrap="square" tIns="34275">
            <a:noAutofit/>
          </a:bodyPr>
          <a:lstStyle/>
          <a:p>
            <a:pPr indent="-361950" lvl="0" marL="457200" rtl="0" algn="l">
              <a:lnSpc>
                <a:spcPct val="115000"/>
              </a:lnSpc>
              <a:spcBef>
                <a:spcPts val="800"/>
              </a:spcBef>
              <a:spcAft>
                <a:spcPts val="0"/>
              </a:spcAft>
              <a:buClr>
                <a:schemeClr val="accent3"/>
              </a:buClr>
              <a:buSzPts val="2100"/>
              <a:buAutoNum type="arabicPeriod"/>
            </a:pPr>
            <a:r>
              <a:rPr lang="en" sz="2100"/>
              <a:t>Have grace with ourselves. Give grace to others.</a:t>
            </a:r>
            <a:endParaRPr sz="2100"/>
          </a:p>
          <a:p>
            <a:pPr indent="-361950" lvl="0" marL="457200" rtl="0" algn="l">
              <a:lnSpc>
                <a:spcPct val="115000"/>
              </a:lnSpc>
              <a:spcBef>
                <a:spcPts val="0"/>
              </a:spcBef>
              <a:spcAft>
                <a:spcPts val="0"/>
              </a:spcAft>
              <a:buClr>
                <a:schemeClr val="accent3"/>
              </a:buClr>
              <a:buSzPts val="2100"/>
              <a:buAutoNum type="arabicPeriod"/>
            </a:pPr>
            <a:r>
              <a:rPr lang="en" sz="2100"/>
              <a:t>Speak your truth.</a:t>
            </a:r>
            <a:endParaRPr sz="2100"/>
          </a:p>
          <a:p>
            <a:pPr indent="-361950" lvl="0" marL="457200" rtl="0" algn="l">
              <a:lnSpc>
                <a:spcPct val="115000"/>
              </a:lnSpc>
              <a:spcBef>
                <a:spcPts val="0"/>
              </a:spcBef>
              <a:spcAft>
                <a:spcPts val="0"/>
              </a:spcAft>
              <a:buClr>
                <a:schemeClr val="accent3"/>
              </a:buClr>
              <a:buSzPts val="2100"/>
              <a:buAutoNum type="arabicPeriod"/>
            </a:pPr>
            <a:r>
              <a:rPr lang="en" sz="2100"/>
              <a:t>Be present &amp; engaged.</a:t>
            </a:r>
            <a:endParaRPr sz="2100"/>
          </a:p>
          <a:p>
            <a:pPr indent="-361950" lvl="0" marL="457200" rtl="0" algn="l">
              <a:lnSpc>
                <a:spcPct val="115000"/>
              </a:lnSpc>
              <a:spcBef>
                <a:spcPts val="0"/>
              </a:spcBef>
              <a:spcAft>
                <a:spcPts val="0"/>
              </a:spcAft>
              <a:buClr>
                <a:schemeClr val="accent3"/>
              </a:buClr>
              <a:buSzPts val="2100"/>
              <a:buAutoNum type="arabicPeriod"/>
            </a:pPr>
            <a:r>
              <a:rPr lang="en" sz="2100"/>
              <a:t>Notice patterns of participation and consider power dynamics. </a:t>
            </a:r>
            <a:endParaRPr sz="2100"/>
          </a:p>
          <a:p>
            <a:pPr indent="-361950" lvl="0" marL="457200" rtl="0" algn="l">
              <a:lnSpc>
                <a:spcPct val="115000"/>
              </a:lnSpc>
              <a:spcBef>
                <a:spcPts val="0"/>
              </a:spcBef>
              <a:spcAft>
                <a:spcPts val="0"/>
              </a:spcAft>
              <a:buClr>
                <a:schemeClr val="accent3"/>
              </a:buClr>
              <a:buSzPts val="2100"/>
              <a:buAutoNum type="arabicPeriod"/>
            </a:pPr>
            <a:r>
              <a:rPr lang="en" sz="2100"/>
              <a:t>Experience discomfort and expect (and accept) non-closure. </a:t>
            </a:r>
            <a:endParaRPr sz="2100"/>
          </a:p>
          <a:p>
            <a:pPr indent="0" lvl="0" marL="0" rtl="0" algn="l">
              <a:spcBef>
                <a:spcPts val="800"/>
              </a:spcBef>
              <a:spcAft>
                <a:spcPts val="0"/>
              </a:spcAft>
              <a:buNone/>
            </a:pPr>
            <a:r>
              <a:t/>
            </a:r>
            <a:endParaRPr/>
          </a:p>
        </p:txBody>
      </p:sp>
      <p:pic>
        <p:nvPicPr>
          <p:cNvPr id="153" name="Google Shape;153;p23"/>
          <p:cNvPicPr preferRelativeResize="0"/>
          <p:nvPr/>
        </p:nvPicPr>
        <p:blipFill rotWithShape="1">
          <a:blip r:embed="rId3">
            <a:alphaModFix/>
          </a:blip>
          <a:srcRect b="12417" l="0" r="0" t="13006"/>
          <a:stretch/>
        </p:blipFill>
        <p:spPr>
          <a:xfrm>
            <a:off x="5217800" y="647700"/>
            <a:ext cx="3926201" cy="3608526"/>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24"/>
          <p:cNvSpPr/>
          <p:nvPr/>
        </p:nvSpPr>
        <p:spPr>
          <a:xfrm rot="-711236">
            <a:off x="6465750" y="2627201"/>
            <a:ext cx="1350909" cy="57662"/>
          </a:xfrm>
          <a:prstGeom prst="roundRect">
            <a:avLst>
              <a:gd fmla="val 50000"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24"/>
          <p:cNvSpPr/>
          <p:nvPr/>
        </p:nvSpPr>
        <p:spPr>
          <a:xfrm flipH="1" rot="711236">
            <a:off x="5181012" y="2627201"/>
            <a:ext cx="1350909" cy="57662"/>
          </a:xfrm>
          <a:prstGeom prst="roundRect">
            <a:avLst>
              <a:gd fmla="val 50000"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60" name="Google Shape;160;p24"/>
          <p:cNvGrpSpPr/>
          <p:nvPr/>
        </p:nvGrpSpPr>
        <p:grpSpPr>
          <a:xfrm>
            <a:off x="5586175" y="2683244"/>
            <a:ext cx="1712700" cy="1230715"/>
            <a:chOff x="5796625" y="2541798"/>
            <a:chExt cx="1712700" cy="1230715"/>
          </a:xfrm>
        </p:grpSpPr>
        <p:sp>
          <p:nvSpPr>
            <p:cNvPr id="161" name="Google Shape;161;p24"/>
            <p:cNvSpPr/>
            <p:nvPr/>
          </p:nvSpPr>
          <p:spPr>
            <a:xfrm rot="-1789476">
              <a:off x="6572742" y="2571072"/>
              <a:ext cx="160451" cy="160451"/>
            </a:xfrm>
            <a:prstGeom prst="ellipse">
              <a:avLst/>
            </a:prstGeom>
            <a:solidFill>
              <a:srgbClr val="FFFFFF"/>
            </a:solidFill>
            <a:ln cap="flat" cmpd="sng" w="38100">
              <a:solidFill>
                <a:srgbClr val="85858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24"/>
            <p:cNvSpPr txBox="1"/>
            <p:nvPr/>
          </p:nvSpPr>
          <p:spPr>
            <a:xfrm>
              <a:off x="6296613" y="2735584"/>
              <a:ext cx="696900" cy="2760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b="1" lang="en" sz="800">
                  <a:solidFill>
                    <a:srgbClr val="5E5E5E"/>
                  </a:solidFill>
                  <a:latin typeface="Roboto"/>
                  <a:ea typeface="Roboto"/>
                  <a:cs typeface="Roboto"/>
                  <a:sym typeface="Roboto"/>
                </a:rPr>
                <a:t>20XX</a:t>
              </a:r>
              <a:endParaRPr b="1" sz="800">
                <a:solidFill>
                  <a:srgbClr val="5E5E5E"/>
                </a:solidFill>
                <a:latin typeface="Roboto"/>
                <a:ea typeface="Roboto"/>
                <a:cs typeface="Roboto"/>
                <a:sym typeface="Roboto"/>
              </a:endParaRPr>
            </a:p>
          </p:txBody>
        </p:sp>
        <p:sp>
          <p:nvSpPr>
            <p:cNvPr id="163" name="Google Shape;163;p24"/>
            <p:cNvSpPr/>
            <p:nvPr/>
          </p:nvSpPr>
          <p:spPr>
            <a:xfrm>
              <a:off x="5796625" y="3069013"/>
              <a:ext cx="1712700" cy="703500"/>
            </a:xfrm>
            <a:prstGeom prst="roundRect">
              <a:avLst>
                <a:gd fmla="val 4485"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64" name="Google Shape;164;p24"/>
            <p:cNvSpPr txBox="1"/>
            <p:nvPr/>
          </p:nvSpPr>
          <p:spPr>
            <a:xfrm>
              <a:off x="5840875" y="3106213"/>
              <a:ext cx="1624200" cy="6246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lang="en" sz="800">
                  <a:solidFill>
                    <a:srgbClr val="5E5E5E"/>
                  </a:solidFill>
                  <a:latin typeface="Roboto"/>
                  <a:ea typeface="Roboto"/>
                  <a:cs typeface="Roboto"/>
                  <a:sym typeface="Roboto"/>
                </a:rPr>
                <a:t>Lorem ipsum dolor sit amet, consectetur adipiscing. Lorem ipsum dolor sit.</a:t>
              </a:r>
              <a:endParaRPr sz="800">
                <a:solidFill>
                  <a:srgbClr val="5E5E5E"/>
                </a:solidFill>
              </a:endParaRPr>
            </a:p>
          </p:txBody>
        </p:sp>
        <p:sp>
          <p:nvSpPr>
            <p:cNvPr id="165" name="Google Shape;165;p24"/>
            <p:cNvSpPr/>
            <p:nvPr/>
          </p:nvSpPr>
          <p:spPr>
            <a:xfrm>
              <a:off x="6607975" y="3004364"/>
              <a:ext cx="90000" cy="67500"/>
            </a:xfrm>
            <a:prstGeom prst="triangle">
              <a:avLst>
                <a:gd fmla="val 50000"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66" name="Google Shape;166;p24"/>
          <p:cNvSpPr/>
          <p:nvPr/>
        </p:nvSpPr>
        <p:spPr>
          <a:xfrm rot="-711236">
            <a:off x="3899938" y="2627201"/>
            <a:ext cx="1350909" cy="57662"/>
          </a:xfrm>
          <a:prstGeom prst="roundRect">
            <a:avLst>
              <a:gd fmla="val 50000"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67" name="Google Shape;167;p24"/>
          <p:cNvGrpSpPr/>
          <p:nvPr/>
        </p:nvGrpSpPr>
        <p:grpSpPr>
          <a:xfrm>
            <a:off x="4333100" y="1382072"/>
            <a:ext cx="1712700" cy="1246754"/>
            <a:chOff x="4409300" y="1219942"/>
            <a:chExt cx="1712700" cy="1246754"/>
          </a:xfrm>
        </p:grpSpPr>
        <p:sp>
          <p:nvSpPr>
            <p:cNvPr id="168" name="Google Shape;168;p24"/>
            <p:cNvSpPr/>
            <p:nvPr/>
          </p:nvSpPr>
          <p:spPr>
            <a:xfrm rot="-1789476">
              <a:off x="5185416" y="2276970"/>
              <a:ext cx="160451" cy="160451"/>
            </a:xfrm>
            <a:prstGeom prst="ellipse">
              <a:avLst/>
            </a:prstGeom>
            <a:solidFill>
              <a:srgbClr val="FFFFFF"/>
            </a:solidFill>
            <a:ln cap="flat" cmpd="sng" w="38100">
              <a:solidFill>
                <a:srgbClr val="85858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24"/>
            <p:cNvSpPr txBox="1"/>
            <p:nvPr/>
          </p:nvSpPr>
          <p:spPr>
            <a:xfrm>
              <a:off x="4921731" y="1985297"/>
              <a:ext cx="696900" cy="2760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b="1" lang="en" sz="800">
                  <a:solidFill>
                    <a:srgbClr val="5E5E5E"/>
                  </a:solidFill>
                  <a:latin typeface="Roboto"/>
                  <a:ea typeface="Roboto"/>
                  <a:cs typeface="Roboto"/>
                  <a:sym typeface="Roboto"/>
                </a:rPr>
                <a:t>20XX</a:t>
              </a:r>
              <a:endParaRPr b="1" sz="800">
                <a:solidFill>
                  <a:srgbClr val="5E5E5E"/>
                </a:solidFill>
                <a:latin typeface="Roboto"/>
                <a:ea typeface="Roboto"/>
                <a:cs typeface="Roboto"/>
                <a:sym typeface="Roboto"/>
              </a:endParaRPr>
            </a:p>
          </p:txBody>
        </p:sp>
        <p:sp>
          <p:nvSpPr>
            <p:cNvPr id="170" name="Google Shape;170;p24"/>
            <p:cNvSpPr/>
            <p:nvPr/>
          </p:nvSpPr>
          <p:spPr>
            <a:xfrm>
              <a:off x="4409300" y="1219942"/>
              <a:ext cx="1712700" cy="703500"/>
            </a:xfrm>
            <a:prstGeom prst="roundRect">
              <a:avLst>
                <a:gd fmla="val 4485"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71" name="Google Shape;171;p24"/>
            <p:cNvSpPr/>
            <p:nvPr/>
          </p:nvSpPr>
          <p:spPr>
            <a:xfrm rot="10800000">
              <a:off x="5220625" y="1919036"/>
              <a:ext cx="90000" cy="67500"/>
            </a:xfrm>
            <a:prstGeom prst="triangle">
              <a:avLst>
                <a:gd fmla="val 50000"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24"/>
            <p:cNvSpPr txBox="1"/>
            <p:nvPr/>
          </p:nvSpPr>
          <p:spPr>
            <a:xfrm>
              <a:off x="4453550" y="1257142"/>
              <a:ext cx="1624200" cy="6246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lang="en" sz="800">
                  <a:solidFill>
                    <a:srgbClr val="5E5E5E"/>
                  </a:solidFill>
                  <a:latin typeface="Roboto"/>
                  <a:ea typeface="Roboto"/>
                  <a:cs typeface="Roboto"/>
                  <a:sym typeface="Roboto"/>
                </a:rPr>
                <a:t>Lorem ipsum dolor sit amet, consectetur adipiscing. Lorem ipsum dolor sit.</a:t>
              </a:r>
              <a:endParaRPr sz="800">
                <a:solidFill>
                  <a:srgbClr val="5E5E5E"/>
                </a:solidFill>
              </a:endParaRPr>
            </a:p>
          </p:txBody>
        </p:sp>
      </p:grpSp>
      <p:sp>
        <p:nvSpPr>
          <p:cNvPr id="173" name="Google Shape;173;p24"/>
          <p:cNvSpPr/>
          <p:nvPr/>
        </p:nvSpPr>
        <p:spPr>
          <a:xfrm flipH="1" rot="711236">
            <a:off x="2608258" y="2627201"/>
            <a:ext cx="1350909" cy="57662"/>
          </a:xfrm>
          <a:prstGeom prst="roundRect">
            <a:avLst>
              <a:gd fmla="val 50000" name="adj"/>
            </a:avLst>
          </a:prstGeom>
          <a:solidFill>
            <a:srgbClr val="701C7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74" name="Google Shape;174;p24"/>
          <p:cNvGrpSpPr/>
          <p:nvPr/>
        </p:nvGrpSpPr>
        <p:grpSpPr>
          <a:xfrm>
            <a:off x="3076688" y="2683244"/>
            <a:ext cx="1712700" cy="1230715"/>
            <a:chOff x="3021975" y="2541798"/>
            <a:chExt cx="1712700" cy="1230715"/>
          </a:xfrm>
        </p:grpSpPr>
        <p:sp>
          <p:nvSpPr>
            <p:cNvPr id="175" name="Google Shape;175;p24"/>
            <p:cNvSpPr txBox="1"/>
            <p:nvPr/>
          </p:nvSpPr>
          <p:spPr>
            <a:xfrm>
              <a:off x="3529877" y="2735584"/>
              <a:ext cx="696900" cy="2760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b="1" lang="en" sz="800">
                  <a:solidFill>
                    <a:srgbClr val="701C7F"/>
                  </a:solidFill>
                  <a:latin typeface="Roboto"/>
                  <a:ea typeface="Roboto"/>
                  <a:cs typeface="Roboto"/>
                  <a:sym typeface="Roboto"/>
                </a:rPr>
                <a:t>20XX</a:t>
              </a:r>
              <a:endParaRPr b="1" sz="800">
                <a:solidFill>
                  <a:srgbClr val="701C7F"/>
                </a:solidFill>
                <a:latin typeface="Roboto"/>
                <a:ea typeface="Roboto"/>
                <a:cs typeface="Roboto"/>
                <a:sym typeface="Roboto"/>
              </a:endParaRPr>
            </a:p>
          </p:txBody>
        </p:sp>
        <p:sp>
          <p:nvSpPr>
            <p:cNvPr id="176" name="Google Shape;176;p24"/>
            <p:cNvSpPr/>
            <p:nvPr/>
          </p:nvSpPr>
          <p:spPr>
            <a:xfrm rot="-1789476">
              <a:off x="3798091" y="2571072"/>
              <a:ext cx="160451" cy="160451"/>
            </a:xfrm>
            <a:prstGeom prst="ellipse">
              <a:avLst/>
            </a:prstGeom>
            <a:solidFill>
              <a:srgbClr val="FFFFFF"/>
            </a:solidFill>
            <a:ln cap="flat" cmpd="sng" w="38100">
              <a:solidFill>
                <a:srgbClr val="701C7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24"/>
            <p:cNvSpPr/>
            <p:nvPr/>
          </p:nvSpPr>
          <p:spPr>
            <a:xfrm>
              <a:off x="3021975" y="3069013"/>
              <a:ext cx="1712700" cy="703500"/>
            </a:xfrm>
            <a:prstGeom prst="roundRect">
              <a:avLst>
                <a:gd fmla="val 4485" name="adj"/>
              </a:avLst>
            </a:prstGeom>
            <a:solidFill>
              <a:srgbClr val="701C7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78" name="Google Shape;178;p24"/>
            <p:cNvSpPr txBox="1"/>
            <p:nvPr/>
          </p:nvSpPr>
          <p:spPr>
            <a:xfrm>
              <a:off x="3066225" y="3106213"/>
              <a:ext cx="1624200" cy="6246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lang="en" sz="800">
                  <a:solidFill>
                    <a:srgbClr val="FFFFFF"/>
                  </a:solidFill>
                  <a:latin typeface="Roboto"/>
                  <a:ea typeface="Roboto"/>
                  <a:cs typeface="Roboto"/>
                  <a:sym typeface="Roboto"/>
                </a:rPr>
                <a:t>Lorem ipsum dolor sit amet, consectetur adipiscing. Lorem ipsum dolor sit.</a:t>
              </a:r>
              <a:endParaRPr sz="800">
                <a:solidFill>
                  <a:srgbClr val="FFFFFF"/>
                </a:solidFill>
              </a:endParaRPr>
            </a:p>
          </p:txBody>
        </p:sp>
        <p:sp>
          <p:nvSpPr>
            <p:cNvPr id="179" name="Google Shape;179;p24"/>
            <p:cNvSpPr/>
            <p:nvPr/>
          </p:nvSpPr>
          <p:spPr>
            <a:xfrm>
              <a:off x="3833325" y="3004364"/>
              <a:ext cx="90000" cy="67500"/>
            </a:xfrm>
            <a:prstGeom prst="triangle">
              <a:avLst>
                <a:gd fmla="val 50000" name="adj"/>
              </a:avLst>
            </a:prstGeom>
            <a:solidFill>
              <a:srgbClr val="701C7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80" name="Google Shape;180;p24"/>
          <p:cNvSpPr/>
          <p:nvPr/>
        </p:nvSpPr>
        <p:spPr>
          <a:xfrm rot="-711236">
            <a:off x="1334133" y="2627201"/>
            <a:ext cx="1350909" cy="57662"/>
          </a:xfrm>
          <a:prstGeom prst="roundRect">
            <a:avLst>
              <a:gd fmla="val 50000" name="adj"/>
            </a:avLst>
          </a:prstGeom>
          <a:solidFill>
            <a:srgbClr val="701C7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81" name="Google Shape;181;p24"/>
          <p:cNvGrpSpPr/>
          <p:nvPr/>
        </p:nvGrpSpPr>
        <p:grpSpPr>
          <a:xfrm>
            <a:off x="1789875" y="1382072"/>
            <a:ext cx="1712700" cy="1246754"/>
            <a:chOff x="1637475" y="1219942"/>
            <a:chExt cx="1712700" cy="1246754"/>
          </a:xfrm>
        </p:grpSpPr>
        <p:sp>
          <p:nvSpPr>
            <p:cNvPr id="182" name="Google Shape;182;p24"/>
            <p:cNvSpPr/>
            <p:nvPr/>
          </p:nvSpPr>
          <p:spPr>
            <a:xfrm>
              <a:off x="1637475" y="1219942"/>
              <a:ext cx="1712700" cy="703500"/>
            </a:xfrm>
            <a:prstGeom prst="roundRect">
              <a:avLst>
                <a:gd fmla="val 4485" name="adj"/>
              </a:avLst>
            </a:prstGeom>
            <a:solidFill>
              <a:srgbClr val="701C7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83" name="Google Shape;183;p24"/>
            <p:cNvSpPr txBox="1"/>
            <p:nvPr/>
          </p:nvSpPr>
          <p:spPr>
            <a:xfrm>
              <a:off x="2144544" y="1985297"/>
              <a:ext cx="696900" cy="2760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b="1" lang="en" sz="800">
                  <a:solidFill>
                    <a:srgbClr val="701C7F"/>
                  </a:solidFill>
                  <a:latin typeface="Roboto"/>
                  <a:ea typeface="Roboto"/>
                  <a:cs typeface="Roboto"/>
                  <a:sym typeface="Roboto"/>
                </a:rPr>
                <a:t>20XX</a:t>
              </a:r>
              <a:endParaRPr b="1" sz="800">
                <a:solidFill>
                  <a:srgbClr val="701C7F"/>
                </a:solidFill>
                <a:latin typeface="Roboto"/>
                <a:ea typeface="Roboto"/>
                <a:cs typeface="Roboto"/>
                <a:sym typeface="Roboto"/>
              </a:endParaRPr>
            </a:p>
          </p:txBody>
        </p:sp>
        <p:sp>
          <p:nvSpPr>
            <p:cNvPr id="184" name="Google Shape;184;p24"/>
            <p:cNvSpPr/>
            <p:nvPr/>
          </p:nvSpPr>
          <p:spPr>
            <a:xfrm rot="10800000">
              <a:off x="2448800" y="1919036"/>
              <a:ext cx="90000" cy="67500"/>
            </a:xfrm>
            <a:prstGeom prst="triangle">
              <a:avLst>
                <a:gd fmla="val 50000" name="adj"/>
              </a:avLst>
            </a:prstGeom>
            <a:solidFill>
              <a:srgbClr val="701C7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24"/>
            <p:cNvSpPr txBox="1"/>
            <p:nvPr/>
          </p:nvSpPr>
          <p:spPr>
            <a:xfrm>
              <a:off x="1681725" y="1257142"/>
              <a:ext cx="1624200" cy="6246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lang="en" sz="800">
                  <a:solidFill>
                    <a:srgbClr val="FFFFFF"/>
                  </a:solidFill>
                  <a:latin typeface="Roboto"/>
                  <a:ea typeface="Roboto"/>
                  <a:cs typeface="Roboto"/>
                  <a:sym typeface="Roboto"/>
                </a:rPr>
                <a:t>Lorem ipsum dolor sit amet, consectetur adipiscing. Lorem ipsum dolor sit.</a:t>
              </a:r>
              <a:endParaRPr sz="800">
                <a:solidFill>
                  <a:srgbClr val="FFFFFF"/>
                </a:solidFill>
              </a:endParaRPr>
            </a:p>
          </p:txBody>
        </p:sp>
        <p:sp>
          <p:nvSpPr>
            <p:cNvPr id="186" name="Google Shape;186;p24"/>
            <p:cNvSpPr/>
            <p:nvPr/>
          </p:nvSpPr>
          <p:spPr>
            <a:xfrm rot="-1789476">
              <a:off x="2410765" y="2276970"/>
              <a:ext cx="160451" cy="160451"/>
            </a:xfrm>
            <a:prstGeom prst="ellipse">
              <a:avLst/>
            </a:prstGeom>
            <a:solidFill>
              <a:srgbClr val="FFFFFF"/>
            </a:solidFill>
            <a:ln cap="flat" cmpd="sng" w="38100">
              <a:solidFill>
                <a:srgbClr val="701C7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187" name="Google Shape;187;p24"/>
          <p:cNvPicPr preferRelativeResize="0"/>
          <p:nvPr/>
        </p:nvPicPr>
        <p:blipFill rotWithShape="1">
          <a:blip r:embed="rId3">
            <a:alphaModFix/>
          </a:blip>
          <a:srcRect b="7590" l="0" r="6173" t="16880"/>
          <a:stretch/>
        </p:blipFill>
        <p:spPr>
          <a:xfrm>
            <a:off x="487350" y="423924"/>
            <a:ext cx="7733175" cy="3638625"/>
          </a:xfrm>
          <a:prstGeom prst="rect">
            <a:avLst/>
          </a:prstGeom>
          <a:noFill/>
          <a:ln>
            <a:noFill/>
          </a:ln>
        </p:spPr>
      </p:pic>
      <p:sp>
        <p:nvSpPr>
          <p:cNvPr id="188" name="Google Shape;188;p24"/>
          <p:cNvSpPr/>
          <p:nvPr/>
        </p:nvSpPr>
        <p:spPr>
          <a:xfrm>
            <a:off x="1786150" y="1160725"/>
            <a:ext cx="2270100" cy="1151400"/>
          </a:xfrm>
          <a:prstGeom prst="cloudCallout">
            <a:avLst>
              <a:gd fmla="val 101047" name="adj1"/>
              <a:gd fmla="val -33675" name="adj2"/>
            </a:avLst>
          </a:prstGeom>
          <a:solidFill>
            <a:schemeClr val="lt2"/>
          </a:solidFill>
          <a:ln cap="flat" cmpd="sng" w="9525">
            <a:solidFill>
              <a:schemeClr val="dk2"/>
            </a:solidFill>
            <a:prstDash val="solid"/>
            <a:round/>
            <a:headEnd len="sm" w="sm" type="none"/>
            <a:tailEnd len="sm" w="sm" type="none"/>
          </a:ln>
          <a:effectLst>
            <a:outerShdw blurRad="57150" rotWithShape="0" algn="bl" dir="5400000" dist="19050">
              <a:srgbClr val="000000">
                <a:alpha val="41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lang="en" sz="1300">
                <a:solidFill>
                  <a:srgbClr val="674EA7"/>
                </a:solidFill>
                <a:latin typeface="Spartan"/>
                <a:ea typeface="Spartan"/>
                <a:cs typeface="Spartan"/>
                <a:sym typeface="Spartan"/>
              </a:rPr>
              <a:t>Chapter 5</a:t>
            </a:r>
            <a:endParaRPr sz="1300">
              <a:solidFill>
                <a:srgbClr val="674EA7"/>
              </a:solidFill>
              <a:latin typeface="Spartan"/>
              <a:ea typeface="Spartan"/>
              <a:cs typeface="Spartan"/>
              <a:sym typeface="Spartan"/>
            </a:endParaRPr>
          </a:p>
          <a:p>
            <a:pPr indent="0" lvl="0" marL="0" rtl="0" algn="l">
              <a:spcBef>
                <a:spcPts val="0"/>
              </a:spcBef>
              <a:spcAft>
                <a:spcPts val="0"/>
              </a:spcAft>
              <a:buNone/>
            </a:pPr>
            <a:r>
              <a:rPr lang="en" sz="1300">
                <a:solidFill>
                  <a:srgbClr val="674EA7"/>
                </a:solidFill>
                <a:latin typeface="Spartan"/>
                <a:ea typeface="Spartan"/>
                <a:cs typeface="Spartan"/>
                <a:sym typeface="Spartan"/>
              </a:rPr>
              <a:t>“Disaggregate instruction”</a:t>
            </a:r>
            <a:r>
              <a:rPr lang="en" sz="1800">
                <a:solidFill>
                  <a:srgbClr val="674EA7"/>
                </a:solidFill>
                <a:latin typeface="Spartan"/>
                <a:ea typeface="Spartan"/>
                <a:cs typeface="Spartan"/>
                <a:sym typeface="Spartan"/>
              </a:rPr>
              <a:t> </a:t>
            </a:r>
            <a:endParaRPr sz="1800">
              <a:solidFill>
                <a:srgbClr val="674EA7"/>
              </a:solidFill>
              <a:latin typeface="Spartan"/>
              <a:ea typeface="Spartan"/>
              <a:cs typeface="Spartan"/>
              <a:sym typeface="Spartan"/>
            </a:endParaRPr>
          </a:p>
        </p:txBody>
      </p:sp>
      <p:sp>
        <p:nvSpPr>
          <p:cNvPr id="189" name="Google Shape;189;p24"/>
          <p:cNvSpPr/>
          <p:nvPr/>
        </p:nvSpPr>
        <p:spPr>
          <a:xfrm>
            <a:off x="3739525" y="4190725"/>
            <a:ext cx="1951500" cy="904200"/>
          </a:xfrm>
          <a:prstGeom prst="cloudCallout">
            <a:avLst>
              <a:gd fmla="val -38222" name="adj1"/>
              <a:gd fmla="val -108223" name="adj2"/>
            </a:avLst>
          </a:prstGeom>
          <a:solidFill>
            <a:schemeClr val="lt2"/>
          </a:solidFill>
          <a:ln cap="flat" cmpd="sng" w="9525">
            <a:solidFill>
              <a:schemeClr val="dk2"/>
            </a:solidFill>
            <a:prstDash val="solid"/>
            <a:round/>
            <a:headEnd len="sm" w="sm" type="none"/>
            <a:tailEnd len="sm" w="sm" type="none"/>
          </a:ln>
          <a:effectLst>
            <a:outerShdw blurRad="57150" rotWithShape="0" algn="bl" dir="5400000" dist="19050">
              <a:srgbClr val="000000">
                <a:alpha val="41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lang="en" sz="1300">
                <a:solidFill>
                  <a:srgbClr val="674EA7"/>
                </a:solidFill>
                <a:latin typeface="Spartan"/>
                <a:ea typeface="Spartan"/>
                <a:cs typeface="Spartan"/>
                <a:sym typeface="Spartan"/>
              </a:rPr>
              <a:t>Chapter 1</a:t>
            </a:r>
            <a:endParaRPr sz="1300">
              <a:solidFill>
                <a:srgbClr val="674EA7"/>
              </a:solidFill>
              <a:latin typeface="Spartan"/>
              <a:ea typeface="Spartan"/>
              <a:cs typeface="Spartan"/>
              <a:sym typeface="Spartan"/>
            </a:endParaRPr>
          </a:p>
          <a:p>
            <a:pPr indent="0" lvl="0" marL="0" rtl="0" algn="l">
              <a:spcBef>
                <a:spcPts val="0"/>
              </a:spcBef>
              <a:spcAft>
                <a:spcPts val="0"/>
              </a:spcAft>
              <a:buNone/>
            </a:pPr>
            <a:r>
              <a:rPr lang="en" sz="1300">
                <a:solidFill>
                  <a:srgbClr val="674EA7"/>
                </a:solidFill>
                <a:latin typeface="Spartan"/>
                <a:ea typeface="Spartan"/>
                <a:cs typeface="Spartan"/>
                <a:sym typeface="Spartan"/>
              </a:rPr>
              <a:t>“black tax”</a:t>
            </a:r>
            <a:r>
              <a:rPr lang="en" sz="1500">
                <a:solidFill>
                  <a:srgbClr val="674EA7"/>
                </a:solidFill>
                <a:latin typeface="Spartan"/>
                <a:ea typeface="Spartan"/>
                <a:cs typeface="Spartan"/>
                <a:sym typeface="Spartan"/>
              </a:rPr>
              <a:t> </a:t>
            </a:r>
            <a:endParaRPr sz="1500">
              <a:solidFill>
                <a:srgbClr val="674EA7"/>
              </a:solidFill>
              <a:latin typeface="Spartan"/>
              <a:ea typeface="Spartan"/>
              <a:cs typeface="Spartan"/>
              <a:sym typeface="Spartan"/>
            </a:endParaRPr>
          </a:p>
        </p:txBody>
      </p:sp>
      <p:sp>
        <p:nvSpPr>
          <p:cNvPr id="190" name="Google Shape;190;p24"/>
          <p:cNvSpPr/>
          <p:nvPr/>
        </p:nvSpPr>
        <p:spPr>
          <a:xfrm>
            <a:off x="5802425" y="3776813"/>
            <a:ext cx="1712700" cy="1090200"/>
          </a:xfrm>
          <a:prstGeom prst="cloudCallout">
            <a:avLst>
              <a:gd fmla="val -76166" name="adj1"/>
              <a:gd fmla="val -60003" name="adj2"/>
            </a:avLst>
          </a:prstGeom>
          <a:solidFill>
            <a:schemeClr val="lt2"/>
          </a:solidFill>
          <a:ln cap="flat" cmpd="sng" w="9525">
            <a:solidFill>
              <a:schemeClr val="dk2"/>
            </a:solidFill>
            <a:prstDash val="solid"/>
            <a:round/>
            <a:headEnd len="sm" w="sm" type="none"/>
            <a:tailEnd len="sm" w="sm" type="none"/>
          </a:ln>
          <a:effectLst>
            <a:outerShdw blurRad="57150" rotWithShape="0" algn="bl" dir="5400000" dist="19050">
              <a:srgbClr val="000000">
                <a:alpha val="41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lang="en" sz="1300">
                <a:solidFill>
                  <a:srgbClr val="674EA7"/>
                </a:solidFill>
                <a:latin typeface="Spartan"/>
                <a:ea typeface="Spartan"/>
                <a:cs typeface="Spartan"/>
                <a:sym typeface="Spartan"/>
              </a:rPr>
              <a:t>Chapter 2</a:t>
            </a:r>
            <a:endParaRPr sz="1300">
              <a:solidFill>
                <a:srgbClr val="674EA7"/>
              </a:solidFill>
              <a:latin typeface="Spartan"/>
              <a:ea typeface="Spartan"/>
              <a:cs typeface="Spartan"/>
              <a:sym typeface="Spartan"/>
            </a:endParaRPr>
          </a:p>
          <a:p>
            <a:pPr indent="0" lvl="0" marL="0" rtl="0" algn="l">
              <a:spcBef>
                <a:spcPts val="0"/>
              </a:spcBef>
              <a:spcAft>
                <a:spcPts val="0"/>
              </a:spcAft>
              <a:buNone/>
            </a:pPr>
            <a:r>
              <a:rPr lang="en" sz="1300">
                <a:solidFill>
                  <a:srgbClr val="674EA7"/>
                </a:solidFill>
                <a:latin typeface="Spartan"/>
                <a:ea typeface="Spartan"/>
                <a:cs typeface="Spartan"/>
                <a:sym typeface="Spartan"/>
              </a:rPr>
              <a:t>“linguistic norms” </a:t>
            </a:r>
            <a:endParaRPr sz="1300">
              <a:solidFill>
                <a:srgbClr val="674EA7"/>
              </a:solidFill>
              <a:latin typeface="Spartan"/>
              <a:ea typeface="Spartan"/>
              <a:cs typeface="Spartan"/>
              <a:sym typeface="Spartan"/>
            </a:endParaRPr>
          </a:p>
        </p:txBody>
      </p:sp>
      <p:sp>
        <p:nvSpPr>
          <p:cNvPr id="191" name="Google Shape;191;p24"/>
          <p:cNvSpPr/>
          <p:nvPr/>
        </p:nvSpPr>
        <p:spPr>
          <a:xfrm>
            <a:off x="4285050" y="1507750"/>
            <a:ext cx="2328000" cy="1230600"/>
          </a:xfrm>
          <a:prstGeom prst="cloudCallout">
            <a:avLst>
              <a:gd fmla="val 76290" name="adj1"/>
              <a:gd fmla="val -9918" name="adj2"/>
            </a:avLst>
          </a:prstGeom>
          <a:solidFill>
            <a:schemeClr val="lt2"/>
          </a:solidFill>
          <a:ln cap="flat" cmpd="sng" w="9525">
            <a:solidFill>
              <a:schemeClr val="dk2"/>
            </a:solidFill>
            <a:prstDash val="solid"/>
            <a:round/>
            <a:headEnd len="sm" w="sm" type="none"/>
            <a:tailEnd len="sm" w="sm" type="none"/>
          </a:ln>
          <a:effectLst>
            <a:outerShdw blurRad="57150" rotWithShape="0" algn="bl" dir="5400000" dist="19050">
              <a:srgbClr val="000000">
                <a:alpha val="41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lang="en" sz="1300">
                <a:solidFill>
                  <a:srgbClr val="674EA7"/>
                </a:solidFill>
                <a:latin typeface="Spartan"/>
                <a:ea typeface="Spartan"/>
                <a:cs typeface="Spartan"/>
                <a:sym typeface="Spartan"/>
              </a:rPr>
              <a:t>Chapter 4</a:t>
            </a:r>
            <a:endParaRPr sz="1300">
              <a:solidFill>
                <a:srgbClr val="674EA7"/>
              </a:solidFill>
              <a:latin typeface="Spartan"/>
              <a:ea typeface="Spartan"/>
              <a:cs typeface="Spartan"/>
              <a:sym typeface="Spartan"/>
            </a:endParaRPr>
          </a:p>
          <a:p>
            <a:pPr indent="0" lvl="0" marL="0" rtl="0" algn="l">
              <a:spcBef>
                <a:spcPts val="0"/>
              </a:spcBef>
              <a:spcAft>
                <a:spcPts val="0"/>
              </a:spcAft>
              <a:buNone/>
            </a:pPr>
            <a:r>
              <a:rPr lang="en" sz="1300">
                <a:solidFill>
                  <a:srgbClr val="674EA7"/>
                </a:solidFill>
                <a:latin typeface="Spartan"/>
                <a:ea typeface="Spartan"/>
                <a:cs typeface="Spartan"/>
                <a:sym typeface="Spartan"/>
              </a:rPr>
              <a:t>“connect issues to learning”</a:t>
            </a:r>
            <a:endParaRPr sz="1600">
              <a:solidFill>
                <a:srgbClr val="674EA7"/>
              </a:solidFill>
              <a:latin typeface="Spartan"/>
              <a:ea typeface="Spartan"/>
              <a:cs typeface="Spartan"/>
              <a:sym typeface="Spartan"/>
            </a:endParaRPr>
          </a:p>
        </p:txBody>
      </p:sp>
      <p:sp>
        <p:nvSpPr>
          <p:cNvPr id="192" name="Google Shape;192;p24"/>
          <p:cNvSpPr/>
          <p:nvPr/>
        </p:nvSpPr>
        <p:spPr>
          <a:xfrm>
            <a:off x="1261575" y="39000"/>
            <a:ext cx="1725900" cy="1090200"/>
          </a:xfrm>
          <a:prstGeom prst="cloudCallout">
            <a:avLst>
              <a:gd fmla="val 65208" name="adj1"/>
              <a:gd fmla="val 42389" name="adj2"/>
            </a:avLst>
          </a:prstGeom>
          <a:solidFill>
            <a:schemeClr val="lt2"/>
          </a:solidFill>
          <a:ln cap="flat" cmpd="sng" w="9525">
            <a:solidFill>
              <a:schemeClr val="dk2"/>
            </a:solidFill>
            <a:prstDash val="solid"/>
            <a:round/>
            <a:headEnd len="sm" w="sm" type="none"/>
            <a:tailEnd len="sm" w="sm" type="none"/>
          </a:ln>
          <a:effectLst>
            <a:outerShdw blurRad="57150" rotWithShape="0" algn="bl" dir="5400000" dist="19050">
              <a:srgbClr val="000000">
                <a:alpha val="41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lang="en" sz="1300">
                <a:solidFill>
                  <a:srgbClr val="674EA7"/>
                </a:solidFill>
                <a:latin typeface="Spartan"/>
                <a:ea typeface="Spartan"/>
                <a:cs typeface="Spartan"/>
                <a:sym typeface="Spartan"/>
              </a:rPr>
              <a:t>Chapter 6</a:t>
            </a:r>
            <a:endParaRPr sz="1300">
              <a:solidFill>
                <a:srgbClr val="674EA7"/>
              </a:solidFill>
              <a:latin typeface="Spartan"/>
              <a:ea typeface="Spartan"/>
              <a:cs typeface="Spartan"/>
              <a:sym typeface="Spartan"/>
            </a:endParaRPr>
          </a:p>
          <a:p>
            <a:pPr indent="0" lvl="0" marL="0" rtl="0" algn="l">
              <a:spcBef>
                <a:spcPts val="0"/>
              </a:spcBef>
              <a:spcAft>
                <a:spcPts val="0"/>
              </a:spcAft>
              <a:buNone/>
            </a:pPr>
            <a:r>
              <a:rPr lang="en" sz="1300">
                <a:solidFill>
                  <a:srgbClr val="674EA7"/>
                </a:solidFill>
                <a:latin typeface="Spartan"/>
                <a:ea typeface="Spartan"/>
                <a:cs typeface="Spartan"/>
                <a:sym typeface="Spartan"/>
              </a:rPr>
              <a:t>The Hero Teacher</a:t>
            </a:r>
            <a:endParaRPr sz="1300">
              <a:solidFill>
                <a:srgbClr val="674EA7"/>
              </a:solidFill>
              <a:latin typeface="Spartan"/>
              <a:ea typeface="Spartan"/>
              <a:cs typeface="Spartan"/>
              <a:sym typeface="Spartan"/>
            </a:endParaRPr>
          </a:p>
        </p:txBody>
      </p:sp>
      <p:sp>
        <p:nvSpPr>
          <p:cNvPr id="193" name="Google Shape;193;p24"/>
          <p:cNvSpPr/>
          <p:nvPr/>
        </p:nvSpPr>
        <p:spPr>
          <a:xfrm>
            <a:off x="4227963" y="0"/>
            <a:ext cx="1725900" cy="1090200"/>
          </a:xfrm>
          <a:prstGeom prst="cloudCallout">
            <a:avLst>
              <a:gd fmla="val -63318" name="adj1"/>
              <a:gd fmla="val 27045" name="adj2"/>
            </a:avLst>
          </a:prstGeom>
          <a:solidFill>
            <a:schemeClr val="lt2"/>
          </a:solidFill>
          <a:ln cap="flat" cmpd="sng" w="9525">
            <a:solidFill>
              <a:schemeClr val="dk2"/>
            </a:solidFill>
            <a:prstDash val="solid"/>
            <a:round/>
            <a:headEnd len="sm" w="sm" type="none"/>
            <a:tailEnd len="sm" w="sm" type="none"/>
          </a:ln>
          <a:effectLst>
            <a:outerShdw blurRad="57150" rotWithShape="0" algn="bl" dir="5400000" dist="19050">
              <a:srgbClr val="000000">
                <a:alpha val="41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lang="en" sz="1300">
                <a:solidFill>
                  <a:srgbClr val="674EA7"/>
                </a:solidFill>
                <a:latin typeface="Spartan"/>
                <a:ea typeface="Spartan"/>
                <a:cs typeface="Spartan"/>
                <a:sym typeface="Spartan"/>
              </a:rPr>
              <a:t>Chapter 7</a:t>
            </a:r>
            <a:endParaRPr sz="1300">
              <a:solidFill>
                <a:srgbClr val="674EA7"/>
              </a:solidFill>
              <a:latin typeface="Spartan"/>
              <a:ea typeface="Spartan"/>
              <a:cs typeface="Spartan"/>
              <a:sym typeface="Spartan"/>
            </a:endParaRPr>
          </a:p>
          <a:p>
            <a:pPr indent="0" lvl="0" marL="0" rtl="0" algn="l">
              <a:spcBef>
                <a:spcPts val="0"/>
              </a:spcBef>
              <a:spcAft>
                <a:spcPts val="0"/>
              </a:spcAft>
              <a:buNone/>
            </a:pPr>
            <a:r>
              <a:rPr lang="en" sz="1300">
                <a:solidFill>
                  <a:srgbClr val="674EA7"/>
                </a:solidFill>
                <a:latin typeface="Spartan"/>
                <a:ea typeface="Spartan"/>
                <a:cs typeface="Spartan"/>
                <a:sym typeface="Spartan"/>
              </a:rPr>
              <a:t>“rethinking models”</a:t>
            </a:r>
            <a:r>
              <a:rPr lang="en" sz="1500">
                <a:solidFill>
                  <a:srgbClr val="674EA7"/>
                </a:solidFill>
                <a:latin typeface="Spartan"/>
                <a:ea typeface="Spartan"/>
                <a:cs typeface="Spartan"/>
                <a:sym typeface="Spartan"/>
              </a:rPr>
              <a:t> </a:t>
            </a:r>
            <a:endParaRPr sz="1500">
              <a:solidFill>
                <a:srgbClr val="674EA7"/>
              </a:solidFill>
              <a:latin typeface="Spartan"/>
              <a:ea typeface="Spartan"/>
              <a:cs typeface="Spartan"/>
              <a:sym typeface="Spartan"/>
            </a:endParaRPr>
          </a:p>
        </p:txBody>
      </p:sp>
      <p:sp>
        <p:nvSpPr>
          <p:cNvPr id="194" name="Google Shape;194;p24"/>
          <p:cNvSpPr/>
          <p:nvPr/>
        </p:nvSpPr>
        <p:spPr>
          <a:xfrm>
            <a:off x="6704525" y="2312063"/>
            <a:ext cx="1951500" cy="1400700"/>
          </a:xfrm>
          <a:prstGeom prst="cloudCallout">
            <a:avLst>
              <a:gd fmla="val -72761" name="adj1"/>
              <a:gd fmla="val 5124" name="adj2"/>
            </a:avLst>
          </a:prstGeom>
          <a:solidFill>
            <a:srgbClr val="FFF2CC"/>
          </a:solidFill>
          <a:ln cap="flat" cmpd="sng" w="9525">
            <a:solidFill>
              <a:schemeClr val="dk2"/>
            </a:solidFill>
            <a:prstDash val="solid"/>
            <a:round/>
            <a:headEnd len="sm" w="sm" type="none"/>
            <a:tailEnd len="sm" w="sm" type="none"/>
          </a:ln>
          <a:effectLst>
            <a:outerShdw blurRad="57150" rotWithShape="0" algn="bl" dir="5400000" dist="19050">
              <a:srgbClr val="000000">
                <a:alpha val="41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lang="en" sz="1300">
                <a:solidFill>
                  <a:srgbClr val="674EA7"/>
                </a:solidFill>
                <a:latin typeface="Spartan"/>
                <a:ea typeface="Spartan"/>
                <a:cs typeface="Spartan"/>
                <a:sym typeface="Spartan"/>
              </a:rPr>
              <a:t>Chapter 3</a:t>
            </a:r>
            <a:endParaRPr sz="1300">
              <a:solidFill>
                <a:srgbClr val="674EA7"/>
              </a:solidFill>
              <a:latin typeface="Spartan"/>
              <a:ea typeface="Spartan"/>
              <a:cs typeface="Spartan"/>
              <a:sym typeface="Spartan"/>
            </a:endParaRPr>
          </a:p>
          <a:p>
            <a:pPr indent="0" lvl="0" marL="0" rtl="0" algn="l">
              <a:spcBef>
                <a:spcPts val="0"/>
              </a:spcBef>
              <a:spcAft>
                <a:spcPts val="0"/>
              </a:spcAft>
              <a:buNone/>
            </a:pPr>
            <a:r>
              <a:rPr lang="en" sz="1300">
                <a:solidFill>
                  <a:srgbClr val="674EA7"/>
                </a:solidFill>
                <a:latin typeface="Spartan"/>
                <a:ea typeface="Spartan"/>
                <a:cs typeface="Spartan"/>
                <a:sym typeface="Spartan"/>
              </a:rPr>
              <a:t>“science cognition &amp; language”</a:t>
            </a:r>
            <a:r>
              <a:rPr lang="en" sz="1500">
                <a:solidFill>
                  <a:srgbClr val="674EA7"/>
                </a:solidFill>
                <a:latin typeface="Spartan"/>
                <a:ea typeface="Spartan"/>
                <a:cs typeface="Spartan"/>
                <a:sym typeface="Spartan"/>
              </a:rPr>
              <a:t> </a:t>
            </a:r>
            <a:endParaRPr sz="1500">
              <a:solidFill>
                <a:srgbClr val="674EA7"/>
              </a:solidFill>
              <a:latin typeface="Spartan"/>
              <a:ea typeface="Spartan"/>
              <a:cs typeface="Spartan"/>
              <a:sym typeface="Spartan"/>
            </a:endParaRPr>
          </a:p>
        </p:txBody>
      </p:sp>
      <p:sp>
        <p:nvSpPr>
          <p:cNvPr id="195" name="Google Shape;195;p24"/>
          <p:cNvSpPr/>
          <p:nvPr/>
        </p:nvSpPr>
        <p:spPr>
          <a:xfrm>
            <a:off x="6089413" y="78000"/>
            <a:ext cx="1725900" cy="1012200"/>
          </a:xfrm>
          <a:prstGeom prst="cloudCallout">
            <a:avLst>
              <a:gd fmla="val -71468" name="adj1"/>
              <a:gd fmla="val 35356" name="adj2"/>
            </a:avLst>
          </a:prstGeom>
          <a:solidFill>
            <a:schemeClr val="lt2"/>
          </a:solidFill>
          <a:ln cap="flat" cmpd="sng" w="9525">
            <a:solidFill>
              <a:schemeClr val="dk2"/>
            </a:solidFill>
            <a:prstDash val="solid"/>
            <a:round/>
            <a:headEnd len="sm" w="sm" type="none"/>
            <a:tailEnd len="sm" w="sm" type="none"/>
          </a:ln>
          <a:effectLst>
            <a:outerShdw blurRad="57150" rotWithShape="0" algn="bl" dir="5400000" dist="19050">
              <a:srgbClr val="000000">
                <a:alpha val="41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lang="en" sz="1300">
                <a:solidFill>
                  <a:srgbClr val="674EA7"/>
                </a:solidFill>
                <a:latin typeface="Spartan"/>
                <a:ea typeface="Spartan"/>
                <a:cs typeface="Spartan"/>
                <a:sym typeface="Spartan"/>
              </a:rPr>
              <a:t>Plan to Implement</a:t>
            </a:r>
            <a:endParaRPr sz="1300">
              <a:solidFill>
                <a:srgbClr val="674EA7"/>
              </a:solidFill>
              <a:latin typeface="Spartan"/>
              <a:ea typeface="Spartan"/>
              <a:cs typeface="Spartan"/>
              <a:sym typeface="Spartan"/>
            </a:endParaRPr>
          </a:p>
        </p:txBody>
      </p:sp>
      <p:grpSp>
        <p:nvGrpSpPr>
          <p:cNvPr id="196" name="Google Shape;196;p24"/>
          <p:cNvGrpSpPr/>
          <p:nvPr/>
        </p:nvGrpSpPr>
        <p:grpSpPr>
          <a:xfrm>
            <a:off x="4789391" y="5371718"/>
            <a:ext cx="2460300" cy="2460300"/>
            <a:chOff x="6254516" y="1318143"/>
            <a:chExt cx="2460300" cy="2460300"/>
          </a:xfrm>
        </p:grpSpPr>
        <p:sp>
          <p:nvSpPr>
            <p:cNvPr id="197" name="Google Shape;197;p24"/>
            <p:cNvSpPr/>
            <p:nvPr/>
          </p:nvSpPr>
          <p:spPr>
            <a:xfrm rot="2700000">
              <a:off x="7239866" y="1053398"/>
              <a:ext cx="489601" cy="2989789"/>
            </a:xfrm>
            <a:prstGeom prst="roundRect">
              <a:avLst>
                <a:gd fmla="val 50000" name="adj"/>
              </a:avLst>
            </a:prstGeom>
            <a:solidFill>
              <a:srgbClr val="9225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p24"/>
            <p:cNvSpPr/>
            <p:nvPr/>
          </p:nvSpPr>
          <p:spPr>
            <a:xfrm>
              <a:off x="6443962" y="3255512"/>
              <a:ext cx="326100" cy="326100"/>
            </a:xfrm>
            <a:prstGeom prst="ellipse">
              <a:avLst/>
            </a:prstGeom>
            <a:solidFill>
              <a:srgbClr val="FFFFFF"/>
            </a:solidFill>
            <a:ln>
              <a:noFill/>
            </a:ln>
            <a:effectLst>
              <a:outerShdw blurRad="228600" rotWithShape="0" algn="tl" dir="5400000" dist="50800">
                <a:srgbClr val="000000">
                  <a:alpha val="549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b="1" lang="en" sz="900">
                  <a:solidFill>
                    <a:srgbClr val="9225A5"/>
                  </a:solidFill>
                  <a:latin typeface="Roboto"/>
                  <a:ea typeface="Roboto"/>
                  <a:cs typeface="Roboto"/>
                  <a:sym typeface="Roboto"/>
                </a:rPr>
                <a:t>5</a:t>
              </a:r>
              <a:endParaRPr b="1" sz="900">
                <a:solidFill>
                  <a:srgbClr val="9225A5"/>
                </a:solidFill>
                <a:latin typeface="Roboto"/>
                <a:ea typeface="Roboto"/>
                <a:cs typeface="Roboto"/>
                <a:sym typeface="Roboto"/>
              </a:endParaRPr>
            </a:p>
          </p:txBody>
        </p:sp>
        <p:sp>
          <p:nvSpPr>
            <p:cNvPr id="199" name="Google Shape;199;p24"/>
            <p:cNvSpPr txBox="1"/>
            <p:nvPr/>
          </p:nvSpPr>
          <p:spPr>
            <a:xfrm rot="-2700000">
              <a:off x="6437087" y="2445147"/>
              <a:ext cx="1959676" cy="342805"/>
            </a:xfrm>
            <a:prstGeom prst="rect">
              <a:avLst/>
            </a:prstGeom>
            <a:no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t/>
              </a:r>
              <a:endParaRPr b="1" sz="1100">
                <a:solidFill>
                  <a:srgbClr val="FFFFFF"/>
                </a:solidFill>
                <a:latin typeface="Roboto"/>
                <a:ea typeface="Roboto"/>
                <a:cs typeface="Roboto"/>
                <a:sym typeface="Roboto"/>
              </a:endParaRPr>
            </a:p>
            <a:p>
              <a:pPr indent="0" lvl="0" marL="0" rtl="0" algn="l">
                <a:lnSpc>
                  <a:spcPct val="115000"/>
                </a:lnSpc>
                <a:spcBef>
                  <a:spcPts val="0"/>
                </a:spcBef>
                <a:spcAft>
                  <a:spcPts val="0"/>
                </a:spcAft>
                <a:buNone/>
              </a:pPr>
              <a:r>
                <a:rPr b="1" lang="en" sz="1100">
                  <a:solidFill>
                    <a:srgbClr val="FFFFFF"/>
                  </a:solidFill>
                  <a:latin typeface="Roboto"/>
                  <a:ea typeface="Roboto"/>
                  <a:cs typeface="Roboto"/>
                  <a:sym typeface="Roboto"/>
                </a:rPr>
                <a:t>Chapter 6 The Hero Teacher</a:t>
              </a:r>
              <a:endParaRPr b="1" sz="1100">
                <a:solidFill>
                  <a:srgbClr val="FFFFFF"/>
                </a:solidFill>
                <a:latin typeface="Roboto"/>
                <a:ea typeface="Roboto"/>
                <a:cs typeface="Roboto"/>
                <a:sym typeface="Roboto"/>
              </a:endParaRPr>
            </a:p>
            <a:p>
              <a:pPr indent="0" lvl="0" marL="0" rtl="0" algn="l">
                <a:lnSpc>
                  <a:spcPct val="115000"/>
                </a:lnSpc>
                <a:spcBef>
                  <a:spcPts val="0"/>
                </a:spcBef>
                <a:spcAft>
                  <a:spcPts val="0"/>
                </a:spcAft>
                <a:buNone/>
              </a:pPr>
              <a:r>
                <a:t/>
              </a:r>
              <a:endParaRPr b="1" sz="1100">
                <a:solidFill>
                  <a:srgbClr val="FFFFFF"/>
                </a:solidFill>
                <a:latin typeface="Roboto"/>
                <a:ea typeface="Roboto"/>
                <a:cs typeface="Roboto"/>
                <a:sym typeface="Roboto"/>
              </a:endParaRPr>
            </a:p>
          </p:txBody>
        </p:sp>
      </p:grpSp>
      <p:grpSp>
        <p:nvGrpSpPr>
          <p:cNvPr id="200" name="Google Shape;200;p24"/>
          <p:cNvGrpSpPr/>
          <p:nvPr/>
        </p:nvGrpSpPr>
        <p:grpSpPr>
          <a:xfrm>
            <a:off x="3585493" y="5371718"/>
            <a:ext cx="2460300" cy="2460300"/>
            <a:chOff x="4761418" y="1318143"/>
            <a:chExt cx="2460300" cy="2460300"/>
          </a:xfrm>
        </p:grpSpPr>
        <p:sp>
          <p:nvSpPr>
            <p:cNvPr id="201" name="Google Shape;201;p24"/>
            <p:cNvSpPr/>
            <p:nvPr/>
          </p:nvSpPr>
          <p:spPr>
            <a:xfrm rot="2700000">
              <a:off x="5746767" y="1053398"/>
              <a:ext cx="489601" cy="2989789"/>
            </a:xfrm>
            <a:prstGeom prst="roundRect">
              <a:avLst>
                <a:gd fmla="val 50000" name="adj"/>
              </a:avLst>
            </a:prstGeom>
            <a:solidFill>
              <a:srgbClr val="7F209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24"/>
            <p:cNvSpPr/>
            <p:nvPr/>
          </p:nvSpPr>
          <p:spPr>
            <a:xfrm>
              <a:off x="4950863" y="3255512"/>
              <a:ext cx="326100" cy="326100"/>
            </a:xfrm>
            <a:prstGeom prst="ellipse">
              <a:avLst/>
            </a:prstGeom>
            <a:solidFill>
              <a:srgbClr val="FFFFFF"/>
            </a:solidFill>
            <a:ln>
              <a:noFill/>
            </a:ln>
            <a:effectLst>
              <a:outerShdw blurRad="228600" rotWithShape="0" algn="tl" dir="5400000" dist="50800">
                <a:srgbClr val="000000">
                  <a:alpha val="549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b="1" lang="en" sz="900">
                  <a:solidFill>
                    <a:srgbClr val="7F2090"/>
                  </a:solidFill>
                  <a:latin typeface="Roboto"/>
                  <a:ea typeface="Roboto"/>
                  <a:cs typeface="Roboto"/>
                  <a:sym typeface="Roboto"/>
                </a:rPr>
                <a:t>4</a:t>
              </a:r>
              <a:endParaRPr b="1" sz="900">
                <a:solidFill>
                  <a:srgbClr val="7F2090"/>
                </a:solidFill>
                <a:latin typeface="Roboto"/>
                <a:ea typeface="Roboto"/>
                <a:cs typeface="Roboto"/>
                <a:sym typeface="Roboto"/>
              </a:endParaRPr>
            </a:p>
          </p:txBody>
        </p:sp>
        <p:sp>
          <p:nvSpPr>
            <p:cNvPr id="203" name="Google Shape;203;p24"/>
            <p:cNvSpPr txBox="1"/>
            <p:nvPr/>
          </p:nvSpPr>
          <p:spPr>
            <a:xfrm rot="-2700000">
              <a:off x="4896424" y="2302799"/>
              <a:ext cx="2362302" cy="342805"/>
            </a:xfrm>
            <a:prstGeom prst="rect">
              <a:avLst/>
            </a:prstGeom>
            <a:no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rPr b="1" lang="en" sz="1100">
                  <a:solidFill>
                    <a:srgbClr val="FFFFFF"/>
                  </a:solidFill>
                  <a:latin typeface="Roboto"/>
                  <a:ea typeface="Roboto"/>
                  <a:cs typeface="Roboto"/>
                  <a:sym typeface="Roboto"/>
                </a:rPr>
                <a:t>Vestibulum congue tempus</a:t>
              </a:r>
              <a:endParaRPr b="1" sz="1100">
                <a:solidFill>
                  <a:srgbClr val="FFFFFF"/>
                </a:solidFill>
                <a:latin typeface="Roboto"/>
                <a:ea typeface="Roboto"/>
                <a:cs typeface="Roboto"/>
                <a:sym typeface="Roboto"/>
              </a:endParaRPr>
            </a:p>
          </p:txBody>
        </p:sp>
      </p:grpSp>
      <p:grpSp>
        <p:nvGrpSpPr>
          <p:cNvPr id="204" name="Google Shape;204;p24"/>
          <p:cNvGrpSpPr/>
          <p:nvPr/>
        </p:nvGrpSpPr>
        <p:grpSpPr>
          <a:xfrm>
            <a:off x="2616676" y="5426143"/>
            <a:ext cx="2460300" cy="2460300"/>
            <a:chOff x="3269751" y="1318143"/>
            <a:chExt cx="2460300" cy="2460300"/>
          </a:xfrm>
        </p:grpSpPr>
        <p:sp>
          <p:nvSpPr>
            <p:cNvPr id="205" name="Google Shape;205;p24"/>
            <p:cNvSpPr/>
            <p:nvPr/>
          </p:nvSpPr>
          <p:spPr>
            <a:xfrm rot="2700000">
              <a:off x="4255100" y="1053398"/>
              <a:ext cx="489601" cy="2989789"/>
            </a:xfrm>
            <a:prstGeom prst="roundRect">
              <a:avLst>
                <a:gd fmla="val 50000" name="adj"/>
              </a:avLst>
            </a:prstGeom>
            <a:solidFill>
              <a:srgbClr val="761E8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24"/>
            <p:cNvSpPr/>
            <p:nvPr/>
          </p:nvSpPr>
          <p:spPr>
            <a:xfrm>
              <a:off x="3459197" y="3255512"/>
              <a:ext cx="326100" cy="326100"/>
            </a:xfrm>
            <a:prstGeom prst="ellipse">
              <a:avLst/>
            </a:prstGeom>
            <a:solidFill>
              <a:srgbClr val="FFFFFF"/>
            </a:solidFill>
            <a:ln>
              <a:noFill/>
            </a:ln>
            <a:effectLst>
              <a:outerShdw blurRad="228600" rotWithShape="0" algn="tl" dir="5400000" dist="50800">
                <a:srgbClr val="000000">
                  <a:alpha val="549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b="1" lang="en" sz="900">
                  <a:solidFill>
                    <a:srgbClr val="761E86"/>
                  </a:solidFill>
                  <a:latin typeface="Roboto"/>
                  <a:ea typeface="Roboto"/>
                  <a:cs typeface="Roboto"/>
                  <a:sym typeface="Roboto"/>
                </a:rPr>
                <a:t>3</a:t>
              </a:r>
              <a:endParaRPr b="1" sz="900">
                <a:solidFill>
                  <a:srgbClr val="761E86"/>
                </a:solidFill>
                <a:latin typeface="Roboto"/>
                <a:ea typeface="Roboto"/>
                <a:cs typeface="Roboto"/>
                <a:sym typeface="Roboto"/>
              </a:endParaRPr>
            </a:p>
          </p:txBody>
        </p:sp>
        <p:sp>
          <p:nvSpPr>
            <p:cNvPr id="207" name="Google Shape;207;p24"/>
            <p:cNvSpPr txBox="1"/>
            <p:nvPr/>
          </p:nvSpPr>
          <p:spPr>
            <a:xfrm rot="-2700000">
              <a:off x="3404724" y="2302799"/>
              <a:ext cx="2362302" cy="342805"/>
            </a:xfrm>
            <a:prstGeom prst="rect">
              <a:avLst/>
            </a:prstGeom>
            <a:no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rPr b="1" lang="en" sz="1100">
                  <a:solidFill>
                    <a:srgbClr val="FFFFFF"/>
                  </a:solidFill>
                  <a:latin typeface="Roboto"/>
                  <a:ea typeface="Roboto"/>
                  <a:cs typeface="Roboto"/>
                  <a:sym typeface="Roboto"/>
                </a:rPr>
                <a:t>Vestibulum congue tempus</a:t>
              </a:r>
              <a:endParaRPr b="1" sz="1100">
                <a:solidFill>
                  <a:srgbClr val="FFFFFF"/>
                </a:solidFill>
                <a:latin typeface="Roboto"/>
                <a:ea typeface="Roboto"/>
                <a:cs typeface="Roboto"/>
                <a:sym typeface="Roboto"/>
              </a:endParaRPr>
            </a:p>
          </p:txBody>
        </p:sp>
      </p:grpSp>
      <p:grpSp>
        <p:nvGrpSpPr>
          <p:cNvPr id="208" name="Google Shape;208;p24"/>
          <p:cNvGrpSpPr/>
          <p:nvPr/>
        </p:nvGrpSpPr>
        <p:grpSpPr>
          <a:xfrm>
            <a:off x="1342551" y="5426143"/>
            <a:ext cx="2460300" cy="2460300"/>
            <a:chOff x="1776626" y="1318143"/>
            <a:chExt cx="2460300" cy="2460300"/>
          </a:xfrm>
        </p:grpSpPr>
        <p:grpSp>
          <p:nvGrpSpPr>
            <p:cNvPr id="209" name="Google Shape;209;p24"/>
            <p:cNvGrpSpPr/>
            <p:nvPr/>
          </p:nvGrpSpPr>
          <p:grpSpPr>
            <a:xfrm>
              <a:off x="1776626" y="1318143"/>
              <a:ext cx="2460300" cy="2460300"/>
              <a:chOff x="1776626" y="1318143"/>
              <a:chExt cx="2460300" cy="2460300"/>
            </a:xfrm>
          </p:grpSpPr>
          <p:sp>
            <p:nvSpPr>
              <p:cNvPr id="210" name="Google Shape;210;p24"/>
              <p:cNvSpPr/>
              <p:nvPr/>
            </p:nvSpPr>
            <p:spPr>
              <a:xfrm rot="2700000">
                <a:off x="2761975" y="1053398"/>
                <a:ext cx="489601" cy="2989789"/>
              </a:xfrm>
              <a:prstGeom prst="roundRect">
                <a:avLst>
                  <a:gd fmla="val 50000" name="adj"/>
                </a:avLst>
              </a:prstGeom>
              <a:solidFill>
                <a:srgbClr val="701C7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24"/>
              <p:cNvSpPr txBox="1"/>
              <p:nvPr/>
            </p:nvSpPr>
            <p:spPr>
              <a:xfrm rot="-2700000">
                <a:off x="1818624" y="2307786"/>
                <a:ext cx="2376303" cy="342805"/>
              </a:xfrm>
              <a:prstGeom prst="rect">
                <a:avLst/>
              </a:prstGeom>
              <a:no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rPr b="1" lang="en" sz="1100">
                    <a:solidFill>
                      <a:srgbClr val="FFFFFF"/>
                    </a:solidFill>
                    <a:latin typeface="Roboto"/>
                    <a:ea typeface="Roboto"/>
                    <a:cs typeface="Roboto"/>
                    <a:sym typeface="Roboto"/>
                  </a:rPr>
                  <a:t>Vestibulum congue tempus</a:t>
                </a:r>
                <a:endParaRPr b="1" sz="1100">
                  <a:solidFill>
                    <a:srgbClr val="FFFFFF"/>
                  </a:solidFill>
                  <a:latin typeface="Roboto"/>
                  <a:ea typeface="Roboto"/>
                  <a:cs typeface="Roboto"/>
                  <a:sym typeface="Roboto"/>
                </a:endParaRPr>
              </a:p>
            </p:txBody>
          </p:sp>
        </p:grpSp>
        <p:sp>
          <p:nvSpPr>
            <p:cNvPr id="212" name="Google Shape;212;p24"/>
            <p:cNvSpPr/>
            <p:nvPr/>
          </p:nvSpPr>
          <p:spPr>
            <a:xfrm>
              <a:off x="1966072" y="3255512"/>
              <a:ext cx="326100" cy="326100"/>
            </a:xfrm>
            <a:prstGeom prst="ellipse">
              <a:avLst/>
            </a:prstGeom>
            <a:solidFill>
              <a:srgbClr val="FFFFFF"/>
            </a:solidFill>
            <a:ln>
              <a:noFill/>
            </a:ln>
            <a:effectLst>
              <a:outerShdw blurRad="228600" rotWithShape="0" algn="tl" dir="5400000" dist="50800">
                <a:srgbClr val="000000">
                  <a:alpha val="549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b="1" lang="en" sz="900">
                  <a:solidFill>
                    <a:srgbClr val="701C7F"/>
                  </a:solidFill>
                  <a:latin typeface="Roboto"/>
                  <a:ea typeface="Roboto"/>
                  <a:cs typeface="Roboto"/>
                  <a:sym typeface="Roboto"/>
                </a:rPr>
                <a:t>2</a:t>
              </a:r>
              <a:endParaRPr b="1" sz="900">
                <a:solidFill>
                  <a:srgbClr val="701C7F"/>
                </a:solidFill>
                <a:latin typeface="Roboto"/>
                <a:ea typeface="Roboto"/>
                <a:cs typeface="Roboto"/>
                <a:sym typeface="Roboto"/>
              </a:endParaRPr>
            </a:p>
          </p:txBody>
        </p:sp>
      </p:grpSp>
      <p:grpSp>
        <p:nvGrpSpPr>
          <p:cNvPr id="213" name="Google Shape;213;p24"/>
          <p:cNvGrpSpPr/>
          <p:nvPr/>
        </p:nvGrpSpPr>
        <p:grpSpPr>
          <a:xfrm>
            <a:off x="216359" y="5576993"/>
            <a:ext cx="2460300" cy="2460300"/>
            <a:chOff x="284959" y="1318143"/>
            <a:chExt cx="2460300" cy="2460300"/>
          </a:xfrm>
        </p:grpSpPr>
        <p:sp>
          <p:nvSpPr>
            <p:cNvPr id="214" name="Google Shape;214;p24"/>
            <p:cNvSpPr/>
            <p:nvPr/>
          </p:nvSpPr>
          <p:spPr>
            <a:xfrm rot="2700000">
              <a:off x="1270309" y="1053398"/>
              <a:ext cx="489601" cy="2989789"/>
            </a:xfrm>
            <a:prstGeom prst="roundRect">
              <a:avLst>
                <a:gd fmla="val 50000" name="adj"/>
              </a:avLst>
            </a:prstGeom>
            <a:solidFill>
              <a:srgbClr val="5515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p24"/>
            <p:cNvSpPr/>
            <p:nvPr/>
          </p:nvSpPr>
          <p:spPr>
            <a:xfrm>
              <a:off x="472955" y="3255512"/>
              <a:ext cx="326100" cy="326100"/>
            </a:xfrm>
            <a:prstGeom prst="ellipse">
              <a:avLst/>
            </a:prstGeom>
            <a:solidFill>
              <a:srgbClr val="FFFFFF"/>
            </a:solidFill>
            <a:ln>
              <a:noFill/>
            </a:ln>
            <a:effectLst>
              <a:outerShdw blurRad="228600" rotWithShape="0" algn="tl" dir="5400000" dist="50800">
                <a:srgbClr val="000000">
                  <a:alpha val="549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b="1" lang="en" sz="900">
                  <a:solidFill>
                    <a:srgbClr val="551561"/>
                  </a:solidFill>
                  <a:latin typeface="Roboto"/>
                  <a:ea typeface="Roboto"/>
                  <a:cs typeface="Roboto"/>
                  <a:sym typeface="Roboto"/>
                </a:rPr>
                <a:t>1</a:t>
              </a:r>
              <a:endParaRPr b="1" sz="900">
                <a:solidFill>
                  <a:srgbClr val="551561"/>
                </a:solidFill>
                <a:latin typeface="Roboto"/>
                <a:ea typeface="Roboto"/>
                <a:cs typeface="Roboto"/>
                <a:sym typeface="Roboto"/>
              </a:endParaRPr>
            </a:p>
          </p:txBody>
        </p:sp>
        <p:sp>
          <p:nvSpPr>
            <p:cNvPr id="216" name="Google Shape;216;p24"/>
            <p:cNvSpPr txBox="1"/>
            <p:nvPr/>
          </p:nvSpPr>
          <p:spPr>
            <a:xfrm rot="-2700000">
              <a:off x="414317" y="2300549"/>
              <a:ext cx="2368666" cy="342805"/>
            </a:xfrm>
            <a:prstGeom prst="rect">
              <a:avLst/>
            </a:prstGeom>
            <a:no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rPr b="1" lang="en" sz="1100">
                  <a:solidFill>
                    <a:srgbClr val="FFFFFF"/>
                  </a:solidFill>
                  <a:latin typeface="Roboto"/>
                  <a:ea typeface="Roboto"/>
                  <a:cs typeface="Roboto"/>
                  <a:sym typeface="Roboto"/>
                </a:rPr>
                <a:t>Vestibulum congue tempus</a:t>
              </a:r>
              <a:endParaRPr b="1" sz="1100">
                <a:solidFill>
                  <a:srgbClr val="FFFFFF"/>
                </a:solidFill>
                <a:latin typeface="Roboto"/>
                <a:ea typeface="Roboto"/>
                <a:cs typeface="Roboto"/>
                <a:sym typeface="Roboto"/>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25"/>
          <p:cNvSpPr txBox="1"/>
          <p:nvPr>
            <p:ph type="title"/>
          </p:nvPr>
        </p:nvSpPr>
        <p:spPr>
          <a:xfrm>
            <a:off x="311700" y="445025"/>
            <a:ext cx="85206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Introduction </a:t>
            </a:r>
            <a:endParaRPr/>
          </a:p>
        </p:txBody>
      </p:sp>
      <p:sp>
        <p:nvSpPr>
          <p:cNvPr id="222" name="Google Shape;222;p25"/>
          <p:cNvSpPr txBox="1"/>
          <p:nvPr>
            <p:ph idx="1" type="body"/>
          </p:nvPr>
        </p:nvSpPr>
        <p:spPr>
          <a:xfrm>
            <a:off x="826075" y="1030050"/>
            <a:ext cx="6055500" cy="4027800"/>
          </a:xfrm>
          <a:prstGeom prst="rect">
            <a:avLst/>
          </a:prstGeom>
        </p:spPr>
        <p:txBody>
          <a:bodyPr anchorCtr="0" anchor="t" bIns="34275" lIns="68575" spcFirstLastPara="1" rIns="68575" wrap="square" tIns="34275">
            <a:noAutofit/>
          </a:bodyPr>
          <a:lstStyle/>
          <a:p>
            <a:pPr indent="0" lvl="0" marL="0" rtl="0" algn="l">
              <a:spcBef>
                <a:spcPts val="800"/>
              </a:spcBef>
              <a:spcAft>
                <a:spcPts val="0"/>
              </a:spcAft>
              <a:buNone/>
            </a:pPr>
            <a:r>
              <a:rPr lang="en"/>
              <a:t>Do we teach </a:t>
            </a:r>
            <a:r>
              <a:rPr b="1" i="1" lang="en"/>
              <a:t>science</a:t>
            </a:r>
            <a:r>
              <a:rPr b="1" lang="en"/>
              <a:t> </a:t>
            </a:r>
            <a:r>
              <a:rPr lang="en"/>
              <a:t>or do we teach </a:t>
            </a:r>
            <a:r>
              <a:rPr b="1" i="1" lang="en"/>
              <a:t>students</a:t>
            </a:r>
            <a:r>
              <a:rPr lang="en"/>
              <a:t>?</a:t>
            </a:r>
            <a:endParaRPr/>
          </a:p>
          <a:p>
            <a:pPr indent="0" lvl="0" marL="0" rtl="0" algn="l">
              <a:spcBef>
                <a:spcPts val="800"/>
              </a:spcBef>
              <a:spcAft>
                <a:spcPts val="0"/>
              </a:spcAft>
              <a:buNone/>
            </a:pPr>
            <a:r>
              <a:rPr b="1" lang="en"/>
              <a:t>Grounding for Today...</a:t>
            </a:r>
            <a:endParaRPr b="1"/>
          </a:p>
          <a:p>
            <a:pPr indent="-361950" lvl="0" marL="457200" rtl="0" algn="l">
              <a:spcBef>
                <a:spcPts val="800"/>
              </a:spcBef>
              <a:spcAft>
                <a:spcPts val="0"/>
              </a:spcAft>
              <a:buClr>
                <a:srgbClr val="0097A7"/>
              </a:buClr>
              <a:buSzPts val="2100"/>
              <a:buAutoNum type="arabicPeriod"/>
            </a:pPr>
            <a:r>
              <a:rPr lang="en"/>
              <a:t>Hidden Curriculum</a:t>
            </a:r>
            <a:endParaRPr/>
          </a:p>
          <a:p>
            <a:pPr indent="-361950" lvl="0" marL="457200" rtl="0" algn="l">
              <a:spcBef>
                <a:spcPts val="0"/>
              </a:spcBef>
              <a:spcAft>
                <a:spcPts val="0"/>
              </a:spcAft>
              <a:buClr>
                <a:srgbClr val="0097A7"/>
              </a:buClr>
              <a:buSzPts val="2100"/>
              <a:buAutoNum type="arabicPeriod"/>
            </a:pPr>
            <a:r>
              <a:rPr lang="en"/>
              <a:t>Complidiss</a:t>
            </a:r>
            <a:endParaRPr/>
          </a:p>
          <a:p>
            <a:pPr indent="-361950" lvl="0" marL="457200" rtl="0" algn="l">
              <a:spcBef>
                <a:spcPts val="0"/>
              </a:spcBef>
              <a:spcAft>
                <a:spcPts val="0"/>
              </a:spcAft>
              <a:buClr>
                <a:srgbClr val="0097A7"/>
              </a:buClr>
              <a:buSzPts val="2100"/>
              <a:buAutoNum type="arabicPeriod"/>
            </a:pPr>
            <a:r>
              <a:rPr lang="en"/>
              <a:t>Assessment Expectations</a:t>
            </a:r>
            <a:endParaRPr/>
          </a:p>
          <a:p>
            <a:pPr indent="-361950" lvl="0" marL="457200" rtl="0" algn="l">
              <a:spcBef>
                <a:spcPts val="0"/>
              </a:spcBef>
              <a:spcAft>
                <a:spcPts val="0"/>
              </a:spcAft>
              <a:buClr>
                <a:srgbClr val="0097A7"/>
              </a:buClr>
              <a:buSzPts val="2100"/>
              <a:buAutoNum type="arabicPeriod"/>
            </a:pPr>
            <a:r>
              <a:rPr lang="en"/>
              <a:t>Linguistic Relativity</a:t>
            </a:r>
            <a:endParaRPr/>
          </a:p>
        </p:txBody>
      </p:sp>
      <p:pic>
        <p:nvPicPr>
          <p:cNvPr id="223" name="Google Shape;223;p25"/>
          <p:cNvPicPr preferRelativeResize="0"/>
          <p:nvPr/>
        </p:nvPicPr>
        <p:blipFill>
          <a:blip r:embed="rId3">
            <a:alphaModFix/>
          </a:blip>
          <a:stretch>
            <a:fillRect/>
          </a:stretch>
        </p:blipFill>
        <p:spPr>
          <a:xfrm>
            <a:off x="7033975" y="1182450"/>
            <a:ext cx="1957625" cy="2121329"/>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26"/>
          <p:cNvSpPr txBox="1"/>
          <p:nvPr>
            <p:ph type="title"/>
          </p:nvPr>
        </p:nvSpPr>
        <p:spPr>
          <a:xfrm>
            <a:off x="826075" y="457350"/>
            <a:ext cx="76416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Synthesis</a:t>
            </a:r>
            <a:br>
              <a:rPr lang="en"/>
            </a:br>
            <a:r>
              <a:rPr lang="en" sz="1500">
                <a:solidFill>
                  <a:srgbClr val="0097A7"/>
                </a:solidFill>
              </a:rPr>
              <a:t>Summary Tables (p. 189 AST)</a:t>
            </a:r>
            <a:endParaRPr sz="1500">
              <a:solidFill>
                <a:srgbClr val="0097A7"/>
              </a:solidFill>
            </a:endParaRPr>
          </a:p>
        </p:txBody>
      </p:sp>
      <p:sp>
        <p:nvSpPr>
          <p:cNvPr id="229" name="Google Shape;229;p26"/>
          <p:cNvSpPr txBox="1"/>
          <p:nvPr>
            <p:ph idx="1" type="body"/>
          </p:nvPr>
        </p:nvSpPr>
        <p:spPr>
          <a:xfrm>
            <a:off x="826075" y="3028950"/>
            <a:ext cx="5623800" cy="1285800"/>
          </a:xfrm>
          <a:prstGeom prst="rect">
            <a:avLst/>
          </a:prstGeom>
        </p:spPr>
        <p:txBody>
          <a:bodyPr anchorCtr="0" anchor="t" bIns="34275" lIns="68575" spcFirstLastPara="1" rIns="68575" wrap="square" tIns="34275">
            <a:noAutofit/>
          </a:bodyPr>
          <a:lstStyle/>
          <a:p>
            <a:pPr indent="0" lvl="0" marL="0" rtl="0" algn="l">
              <a:spcBef>
                <a:spcPts val="800"/>
              </a:spcBef>
              <a:spcAft>
                <a:spcPts val="0"/>
              </a:spcAft>
              <a:buNone/>
            </a:pPr>
            <a:r>
              <a:rPr lang="en" sz="1400"/>
              <a:t>Consensus Modeling in the Classroom </a:t>
            </a:r>
            <a:br>
              <a:rPr lang="en" sz="1400"/>
            </a:br>
            <a:r>
              <a:rPr lang="en" sz="1400"/>
              <a:t>(Podcast)</a:t>
            </a:r>
            <a:endParaRPr sz="1400"/>
          </a:p>
          <a:p>
            <a:pPr indent="0" lvl="0" marL="0" rtl="0" algn="l">
              <a:spcBef>
                <a:spcPts val="800"/>
              </a:spcBef>
              <a:spcAft>
                <a:spcPts val="0"/>
              </a:spcAft>
              <a:buNone/>
            </a:pPr>
            <a:r>
              <a:rPr lang="en" sz="1400" u="sng">
                <a:solidFill>
                  <a:schemeClr val="hlink"/>
                </a:solidFill>
                <a:hlinkClick r:id="rId3"/>
              </a:rPr>
              <a:t>https://www.ngsnavigators.com/blog/037 </a:t>
            </a:r>
            <a:endParaRPr sz="1400"/>
          </a:p>
        </p:txBody>
      </p:sp>
      <p:pic>
        <p:nvPicPr>
          <p:cNvPr id="230" name="Google Shape;230;p26"/>
          <p:cNvPicPr preferRelativeResize="0"/>
          <p:nvPr/>
        </p:nvPicPr>
        <p:blipFill>
          <a:blip r:embed="rId4">
            <a:alphaModFix/>
          </a:blip>
          <a:stretch>
            <a:fillRect/>
          </a:stretch>
        </p:blipFill>
        <p:spPr>
          <a:xfrm>
            <a:off x="7270046" y="1460050"/>
            <a:ext cx="1736979" cy="2346075"/>
          </a:xfrm>
          <a:prstGeom prst="rect">
            <a:avLst/>
          </a:prstGeom>
          <a:noFill/>
          <a:ln>
            <a:noFill/>
          </a:ln>
        </p:spPr>
      </p:pic>
      <p:pic>
        <p:nvPicPr>
          <p:cNvPr id="231" name="Google Shape;231;p26"/>
          <p:cNvPicPr preferRelativeResize="0"/>
          <p:nvPr/>
        </p:nvPicPr>
        <p:blipFill>
          <a:blip r:embed="rId5">
            <a:alphaModFix/>
          </a:blip>
          <a:stretch>
            <a:fillRect/>
          </a:stretch>
        </p:blipFill>
        <p:spPr>
          <a:xfrm>
            <a:off x="5220083" y="3028948"/>
            <a:ext cx="1820967" cy="1005775"/>
          </a:xfrm>
          <a:prstGeom prst="rect">
            <a:avLst/>
          </a:prstGeom>
          <a:noFill/>
          <a:ln>
            <a:noFill/>
          </a:ln>
        </p:spPr>
      </p:pic>
      <p:graphicFrame>
        <p:nvGraphicFramePr>
          <p:cNvPr id="232" name="Google Shape;232;p26"/>
          <p:cNvGraphicFramePr/>
          <p:nvPr/>
        </p:nvGraphicFramePr>
        <p:xfrm>
          <a:off x="826075" y="1378050"/>
          <a:ext cx="3000000" cy="3000000"/>
        </p:xfrm>
        <a:graphic>
          <a:graphicData uri="http://schemas.openxmlformats.org/drawingml/2006/table">
            <a:tbl>
              <a:tblPr>
                <a:noFill/>
                <a:tableStyleId>{AA408991-6A14-4078-B43F-5A8E46399DD0}</a:tableStyleId>
              </a:tblPr>
              <a:tblGrid>
                <a:gridCol w="1491875"/>
                <a:gridCol w="1575275"/>
                <a:gridCol w="3147800"/>
              </a:tblGrid>
              <a:tr h="1096250">
                <a:tc>
                  <a:txBody>
                    <a:bodyPr/>
                    <a:lstStyle/>
                    <a:p>
                      <a:pPr indent="0" lvl="0" marL="0" rtl="0" algn="ctr">
                        <a:spcBef>
                          <a:spcPts val="0"/>
                        </a:spcBef>
                        <a:spcAft>
                          <a:spcPts val="0"/>
                        </a:spcAft>
                        <a:buNone/>
                      </a:pPr>
                      <a:r>
                        <a:rPr b="1" lang="en">
                          <a:solidFill>
                            <a:srgbClr val="0097A7"/>
                          </a:solidFill>
                        </a:rPr>
                        <a:t>What we observed in the text</a:t>
                      </a:r>
                      <a:endParaRPr b="1">
                        <a:solidFill>
                          <a:srgbClr val="0097A7"/>
                        </a:solidFill>
                      </a:endParaRPr>
                    </a:p>
                  </a:txBody>
                  <a:tcPr marT="91425" marB="91425" marR="91425" marL="91425" anchor="ctr">
                    <a:solidFill>
                      <a:srgbClr val="D0E0E3"/>
                    </a:solidFill>
                  </a:tcPr>
                </a:tc>
                <a:tc>
                  <a:txBody>
                    <a:bodyPr/>
                    <a:lstStyle/>
                    <a:p>
                      <a:pPr indent="0" lvl="0" marL="0" rtl="0" algn="ctr">
                        <a:spcBef>
                          <a:spcPts val="0"/>
                        </a:spcBef>
                        <a:spcAft>
                          <a:spcPts val="0"/>
                        </a:spcAft>
                        <a:buNone/>
                      </a:pPr>
                      <a:r>
                        <a:rPr b="1" lang="en">
                          <a:solidFill>
                            <a:srgbClr val="0097A7"/>
                          </a:solidFill>
                        </a:rPr>
                        <a:t>What we learned in our discussion</a:t>
                      </a:r>
                      <a:endParaRPr b="1">
                        <a:solidFill>
                          <a:srgbClr val="0097A7"/>
                        </a:solidFill>
                      </a:endParaRPr>
                    </a:p>
                  </a:txBody>
                  <a:tcPr marT="91425" marB="91425" marR="91425" marL="91425" anchor="ctr">
                    <a:solidFill>
                      <a:srgbClr val="D0E0E3"/>
                    </a:solidFill>
                  </a:tcPr>
                </a:tc>
                <a:tc>
                  <a:txBody>
                    <a:bodyPr/>
                    <a:lstStyle/>
                    <a:p>
                      <a:pPr indent="0" lvl="0" marL="0" rtl="0" algn="ctr">
                        <a:spcBef>
                          <a:spcPts val="0"/>
                        </a:spcBef>
                        <a:spcAft>
                          <a:spcPts val="0"/>
                        </a:spcAft>
                        <a:buNone/>
                      </a:pPr>
                      <a:r>
                        <a:rPr b="1" lang="en">
                          <a:solidFill>
                            <a:srgbClr val="0097A7"/>
                          </a:solidFill>
                        </a:rPr>
                        <a:t>How it helps us to understand our classroom</a:t>
                      </a:r>
                      <a:endParaRPr b="1">
                        <a:solidFill>
                          <a:srgbClr val="0097A7"/>
                        </a:solidFill>
                      </a:endParaRPr>
                    </a:p>
                  </a:txBody>
                  <a:tcPr marT="91425" marB="91425" marR="91425" marL="91425" anchor="ctr">
                    <a:solidFill>
                      <a:srgbClr val="D0E0E3"/>
                    </a:solidFill>
                  </a:tcPr>
                </a:tc>
              </a:tr>
              <a:tr h="403050">
                <a:tc>
                  <a:txBody>
                    <a:bodyPr/>
                    <a:lstStyle/>
                    <a:p>
                      <a:pPr indent="0" lvl="0" marL="0" rtl="0" algn="l">
                        <a:spcBef>
                          <a:spcPts val="0"/>
                        </a:spcBef>
                        <a:spcAft>
                          <a:spcPts val="0"/>
                        </a:spcAft>
                        <a:buNone/>
                      </a:pPr>
                      <a:r>
                        <a:t/>
                      </a:r>
                      <a:endParaRPr/>
                    </a:p>
                  </a:txBody>
                  <a:tcPr marT="91425" marB="91425" marR="91425" marL="91425"/>
                </a:tc>
                <a:tc>
                  <a:txBody>
                    <a:bodyPr/>
                    <a:lstStyle/>
                    <a:p>
                      <a:pPr indent="0" lvl="0" marL="0" rtl="0" algn="l">
                        <a:spcBef>
                          <a:spcPts val="0"/>
                        </a:spcBef>
                        <a:spcAft>
                          <a:spcPts val="0"/>
                        </a:spcAft>
                        <a:buNone/>
                      </a:pPr>
                      <a:r>
                        <a:t/>
                      </a:r>
                      <a:endParaRPr/>
                    </a:p>
                  </a:txBody>
                  <a:tcPr marT="91425" marB="91425" marR="91425" marL="91425"/>
                </a:tc>
                <a:tc>
                  <a:txBody>
                    <a:bodyPr/>
                    <a:lstStyle/>
                    <a:p>
                      <a:pPr indent="0" lvl="0" marL="0" rtl="0" algn="l">
                        <a:spcBef>
                          <a:spcPts val="0"/>
                        </a:spcBef>
                        <a:spcAft>
                          <a:spcPts val="0"/>
                        </a:spcAft>
                        <a:buNone/>
                      </a:pPr>
                      <a:r>
                        <a:t/>
                      </a:r>
                      <a:endParaRPr/>
                    </a:p>
                  </a:txBody>
                  <a:tcPr marT="91425" marB="91425" marR="91425" marL="91425"/>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27"/>
          <p:cNvSpPr txBox="1"/>
          <p:nvPr>
            <p:ph type="title"/>
          </p:nvPr>
        </p:nvSpPr>
        <p:spPr>
          <a:xfrm>
            <a:off x="640075" y="252688"/>
            <a:ext cx="76416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Breakout 1: 15 minutes  </a:t>
            </a:r>
            <a:endParaRPr/>
          </a:p>
        </p:txBody>
      </p:sp>
      <p:sp>
        <p:nvSpPr>
          <p:cNvPr id="238" name="Google Shape;238;p27"/>
          <p:cNvSpPr txBox="1"/>
          <p:nvPr>
            <p:ph idx="1" type="body"/>
          </p:nvPr>
        </p:nvSpPr>
        <p:spPr>
          <a:xfrm>
            <a:off x="451825" y="836150"/>
            <a:ext cx="8580900" cy="3738000"/>
          </a:xfrm>
          <a:prstGeom prst="rect">
            <a:avLst/>
          </a:prstGeom>
        </p:spPr>
        <p:txBody>
          <a:bodyPr anchorCtr="0" anchor="t" bIns="34275" lIns="68575" spcFirstLastPara="1" rIns="68575" wrap="square" tIns="34275">
            <a:noAutofit/>
          </a:bodyPr>
          <a:lstStyle/>
          <a:p>
            <a:pPr indent="-361950" lvl="0" marL="457200" rtl="0" algn="l">
              <a:spcBef>
                <a:spcPts val="800"/>
              </a:spcBef>
              <a:spcAft>
                <a:spcPts val="0"/>
              </a:spcAft>
              <a:buClr>
                <a:schemeClr val="accent5"/>
              </a:buClr>
              <a:buSzPts val="2100"/>
              <a:buAutoNum type="arabicPeriod"/>
            </a:pPr>
            <a:r>
              <a:rPr lang="en"/>
              <a:t>You’ll be in a small group based on state and grade level (if needed)</a:t>
            </a:r>
            <a:endParaRPr/>
          </a:p>
          <a:p>
            <a:pPr indent="-342900" lvl="1" marL="914400" rtl="0" algn="l">
              <a:spcBef>
                <a:spcPts val="0"/>
              </a:spcBef>
              <a:spcAft>
                <a:spcPts val="0"/>
              </a:spcAft>
              <a:buSzPts val="1800"/>
              <a:buAutoNum type="alphaLcPeriod"/>
            </a:pPr>
            <a:r>
              <a:rPr b="1" lang="en"/>
              <a:t>Jamboard for </a:t>
            </a:r>
            <a:r>
              <a:rPr b="1" lang="en" u="sng">
                <a:solidFill>
                  <a:schemeClr val="hlink"/>
                </a:solidFill>
                <a:hlinkClick r:id="rId3"/>
              </a:rPr>
              <a:t>https://tinyurl.com/4xjbhx6s </a:t>
            </a:r>
            <a:r>
              <a:rPr lang="en"/>
              <a:t> </a:t>
            </a:r>
            <a:endParaRPr/>
          </a:p>
          <a:p>
            <a:pPr indent="-342900" lvl="1" marL="914400" rtl="0" algn="l">
              <a:spcBef>
                <a:spcPts val="0"/>
              </a:spcBef>
              <a:spcAft>
                <a:spcPts val="0"/>
              </a:spcAft>
              <a:buSzPts val="1800"/>
              <a:buAutoNum type="alphaLcPeriod"/>
            </a:pPr>
            <a:r>
              <a:rPr lang="en"/>
              <a:t>G</a:t>
            </a:r>
            <a:r>
              <a:rPr lang="en"/>
              <a:t>o to the jamboard slide that matches your state (look for the flag- #fun)</a:t>
            </a:r>
            <a:endParaRPr/>
          </a:p>
          <a:p>
            <a:pPr indent="-342900" lvl="1" marL="914400" rtl="0" algn="l">
              <a:spcBef>
                <a:spcPts val="0"/>
              </a:spcBef>
              <a:spcAft>
                <a:spcPts val="0"/>
              </a:spcAft>
              <a:buSzPts val="1800"/>
              <a:buAutoNum type="alphaLcPeriod"/>
            </a:pPr>
            <a:r>
              <a:rPr lang="en"/>
              <a:t>Different groups in a single state? Please choose a color post-it for your group so you can track your sense-making</a:t>
            </a:r>
            <a:endParaRPr/>
          </a:p>
          <a:p>
            <a:pPr indent="-361950" lvl="0" marL="457200" rtl="0" algn="l">
              <a:spcBef>
                <a:spcPts val="0"/>
              </a:spcBef>
              <a:spcAft>
                <a:spcPts val="0"/>
              </a:spcAft>
              <a:buClr>
                <a:schemeClr val="accent5"/>
              </a:buClr>
              <a:buSzPts val="2100"/>
              <a:buAutoNum type="arabicPeriod"/>
            </a:pPr>
            <a:r>
              <a:rPr lang="en"/>
              <a:t>As a group, you will facilitate your own discussion. </a:t>
            </a:r>
            <a:endParaRPr/>
          </a:p>
          <a:p>
            <a:pPr indent="-361950" lvl="0" marL="457200" rtl="0" algn="l">
              <a:spcBef>
                <a:spcPts val="0"/>
              </a:spcBef>
              <a:spcAft>
                <a:spcPts val="0"/>
              </a:spcAft>
              <a:buClr>
                <a:schemeClr val="accent5"/>
              </a:buClr>
              <a:buSzPts val="2100"/>
              <a:buAutoNum type="arabicPeriod"/>
            </a:pPr>
            <a:r>
              <a:rPr lang="en"/>
              <a:t>Use the zoom feature to ask for one of us to join your group if you’d like! </a:t>
            </a:r>
            <a:endParaRPr/>
          </a:p>
          <a:p>
            <a:pPr indent="-361950" lvl="0" marL="457200" rtl="0" algn="l">
              <a:spcBef>
                <a:spcPts val="800"/>
              </a:spcBef>
              <a:spcAft>
                <a:spcPts val="0"/>
              </a:spcAft>
              <a:buClr>
                <a:schemeClr val="accent5"/>
              </a:buClr>
              <a:buSzPts val="2100"/>
              <a:buAutoNum type="arabicPeriod"/>
            </a:pPr>
            <a:r>
              <a:rPr lang="en"/>
              <a:t>If you finish early, feel free to add another slide for your </a:t>
            </a:r>
            <a:endParaRPr/>
          </a:p>
          <a:p>
            <a:pPr indent="0" lvl="0" marL="457200" rtl="0" algn="l">
              <a:spcBef>
                <a:spcPts val="800"/>
              </a:spcBef>
              <a:spcAft>
                <a:spcPts val="0"/>
              </a:spcAft>
              <a:buClr>
                <a:schemeClr val="dk1"/>
              </a:buClr>
              <a:buSzPts val="1100"/>
              <a:buFont typeface="Arial"/>
              <a:buNone/>
            </a:pPr>
            <a:r>
              <a:rPr lang="en"/>
              <a:t>group to discuss another topic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28"/>
          <p:cNvSpPr txBox="1"/>
          <p:nvPr>
            <p:ph type="title"/>
          </p:nvPr>
        </p:nvSpPr>
        <p:spPr>
          <a:xfrm>
            <a:off x="826075" y="457350"/>
            <a:ext cx="76416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Synthesis</a:t>
            </a:r>
            <a:br>
              <a:rPr lang="en"/>
            </a:br>
            <a:r>
              <a:rPr lang="en" sz="1500">
                <a:solidFill>
                  <a:srgbClr val="0097A7"/>
                </a:solidFill>
              </a:rPr>
              <a:t>1 Minute - 1 Sentence</a:t>
            </a:r>
            <a:endParaRPr sz="1500">
              <a:solidFill>
                <a:srgbClr val="0097A7"/>
              </a:solidFill>
            </a:endParaRPr>
          </a:p>
        </p:txBody>
      </p:sp>
      <p:pic>
        <p:nvPicPr>
          <p:cNvPr descr="This timer counts down silently until it reaches 0:00, then a police siren sounds to alert you that time is up." id="244" name="Google Shape;244;p28" title="1 Minute Timer">
            <a:hlinkClick r:id="rId3"/>
          </p:cNvPr>
          <p:cNvPicPr preferRelativeResize="0"/>
          <p:nvPr/>
        </p:nvPicPr>
        <p:blipFill>
          <a:blip r:embed="rId4">
            <a:alphaModFix/>
          </a:blip>
          <a:stretch>
            <a:fillRect/>
          </a:stretch>
        </p:blipFill>
        <p:spPr>
          <a:xfrm>
            <a:off x="2602900" y="1273225"/>
            <a:ext cx="4572000" cy="34290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44"/>
                                        </p:tgtEl>
                                        <p:attrNameLst>
                                          <p:attrName>style.visibility</p:attrName>
                                        </p:attrNameLst>
                                      </p:cBhvr>
                                      <p:to>
                                        <p:strVal val="visible"/>
                                      </p:to>
                                    </p:set>
                                    <p:animEffect filter="fade" transition="in">
                                      <p:cBhvr>
                                        <p:cTn dur="1000"/>
                                        <p:tgtEl>
                                          <p:spTgt spid="24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29"/>
          <p:cNvSpPr txBox="1"/>
          <p:nvPr>
            <p:ph type="title"/>
          </p:nvPr>
        </p:nvSpPr>
        <p:spPr>
          <a:xfrm>
            <a:off x="640075" y="252688"/>
            <a:ext cx="76416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Breakout 2: 15 minutes  </a:t>
            </a:r>
            <a:endParaRPr/>
          </a:p>
        </p:txBody>
      </p:sp>
      <p:sp>
        <p:nvSpPr>
          <p:cNvPr id="250" name="Google Shape;250;p29"/>
          <p:cNvSpPr txBox="1"/>
          <p:nvPr>
            <p:ph idx="1" type="body"/>
          </p:nvPr>
        </p:nvSpPr>
        <p:spPr>
          <a:xfrm>
            <a:off x="451825" y="836150"/>
            <a:ext cx="8580900" cy="3738000"/>
          </a:xfrm>
          <a:prstGeom prst="rect">
            <a:avLst/>
          </a:prstGeom>
        </p:spPr>
        <p:txBody>
          <a:bodyPr anchorCtr="0" anchor="t" bIns="34275" lIns="68575" spcFirstLastPara="1" rIns="68575" wrap="square" tIns="34275">
            <a:noAutofit/>
          </a:bodyPr>
          <a:lstStyle/>
          <a:p>
            <a:pPr indent="-361950" lvl="0" marL="457200" rtl="0" algn="l">
              <a:spcBef>
                <a:spcPts val="800"/>
              </a:spcBef>
              <a:spcAft>
                <a:spcPts val="0"/>
              </a:spcAft>
              <a:buClr>
                <a:schemeClr val="accent5"/>
              </a:buClr>
              <a:buSzPts val="2100"/>
              <a:buAutoNum type="arabicPeriod"/>
            </a:pPr>
            <a:r>
              <a:rPr lang="en"/>
              <a:t>You’ll be in a small group based on state and grade level </a:t>
            </a:r>
            <a:endParaRPr/>
          </a:p>
          <a:p>
            <a:pPr indent="-342900" lvl="1" marL="914400" rtl="0" algn="l">
              <a:spcBef>
                <a:spcPts val="0"/>
              </a:spcBef>
              <a:spcAft>
                <a:spcPts val="0"/>
              </a:spcAft>
              <a:buSzPts val="1800"/>
              <a:buAutoNum type="alphaLcPeriod"/>
            </a:pPr>
            <a:r>
              <a:rPr b="1" lang="en"/>
              <a:t>Jamboard Link:</a:t>
            </a:r>
            <a:r>
              <a:rPr b="1" lang="en" u="sng">
                <a:solidFill>
                  <a:schemeClr val="hlink"/>
                </a:solidFill>
                <a:hlinkClick r:id="rId3"/>
              </a:rPr>
              <a:t> </a:t>
            </a:r>
            <a:r>
              <a:rPr b="1" lang="en" u="sng">
                <a:solidFill>
                  <a:schemeClr val="hlink"/>
                </a:solidFill>
                <a:hlinkClick r:id="rId4"/>
              </a:rPr>
              <a:t>https://tinyurl.com/ypddt5zh</a:t>
            </a:r>
            <a:endParaRPr b="1"/>
          </a:p>
          <a:p>
            <a:pPr indent="-342900" lvl="1" marL="914400" rtl="0" algn="l">
              <a:spcBef>
                <a:spcPts val="0"/>
              </a:spcBef>
              <a:spcAft>
                <a:spcPts val="0"/>
              </a:spcAft>
              <a:buSzPts val="1800"/>
              <a:buAutoNum type="alphaLcPeriod"/>
            </a:pPr>
            <a:r>
              <a:rPr lang="en"/>
              <a:t>Remember to go to the jamboard slide that matches your state.</a:t>
            </a:r>
            <a:endParaRPr/>
          </a:p>
          <a:p>
            <a:pPr indent="-342900" lvl="1" marL="914400" rtl="0" algn="l">
              <a:spcBef>
                <a:spcPts val="0"/>
              </a:spcBef>
              <a:spcAft>
                <a:spcPts val="0"/>
              </a:spcAft>
              <a:buSzPts val="1800"/>
              <a:buAutoNum type="alphaLcPeriod"/>
            </a:pPr>
            <a:r>
              <a:rPr lang="en"/>
              <a:t>Different groups in a single state? Please choose a color post-it for your group so you can track your sense-making.</a:t>
            </a:r>
            <a:endParaRPr/>
          </a:p>
          <a:p>
            <a:pPr indent="-361950" lvl="0" marL="457200" rtl="0" algn="l">
              <a:spcBef>
                <a:spcPts val="0"/>
              </a:spcBef>
              <a:spcAft>
                <a:spcPts val="0"/>
              </a:spcAft>
              <a:buClr>
                <a:schemeClr val="accent5"/>
              </a:buClr>
              <a:buSzPts val="2100"/>
              <a:buAutoNum type="arabicPeriod"/>
            </a:pPr>
            <a:r>
              <a:rPr lang="en"/>
              <a:t>As a group, you will facilitate your own discussion. </a:t>
            </a:r>
            <a:endParaRPr/>
          </a:p>
          <a:p>
            <a:pPr indent="-361950" lvl="0" marL="457200" rtl="0" algn="l">
              <a:spcBef>
                <a:spcPts val="0"/>
              </a:spcBef>
              <a:spcAft>
                <a:spcPts val="0"/>
              </a:spcAft>
              <a:buClr>
                <a:schemeClr val="accent5"/>
              </a:buClr>
              <a:buSzPts val="2100"/>
              <a:buAutoNum type="arabicPeriod"/>
            </a:pPr>
            <a:r>
              <a:rPr lang="en"/>
              <a:t>Use the zoom feature to ask for one of us to join your group if you’d like! </a:t>
            </a:r>
            <a:endParaRPr/>
          </a:p>
          <a:p>
            <a:pPr indent="-361950" lvl="0" marL="457200" rtl="0" algn="l">
              <a:spcBef>
                <a:spcPts val="800"/>
              </a:spcBef>
              <a:spcAft>
                <a:spcPts val="0"/>
              </a:spcAft>
              <a:buClr>
                <a:schemeClr val="accent5"/>
              </a:buClr>
              <a:buSzPts val="2100"/>
              <a:buAutoNum type="arabicPeriod"/>
            </a:pPr>
            <a:r>
              <a:rPr lang="en"/>
              <a:t>If you finish early, feel free to add another slide for </a:t>
            </a:r>
            <a:r>
              <a:rPr lang="en"/>
              <a:t>your</a:t>
            </a:r>
            <a:r>
              <a:rPr lang="en"/>
              <a:t> </a:t>
            </a:r>
            <a:endParaRPr/>
          </a:p>
          <a:p>
            <a:pPr indent="0" lvl="0" marL="457200" rtl="0" algn="l">
              <a:spcBef>
                <a:spcPts val="800"/>
              </a:spcBef>
              <a:spcAft>
                <a:spcPts val="0"/>
              </a:spcAft>
              <a:buNone/>
            </a:pPr>
            <a:r>
              <a:rPr lang="en"/>
              <a:t>group to discuss another topic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30"/>
          <p:cNvSpPr txBox="1"/>
          <p:nvPr>
            <p:ph type="title"/>
          </p:nvPr>
        </p:nvSpPr>
        <p:spPr>
          <a:xfrm>
            <a:off x="311700" y="445025"/>
            <a:ext cx="85206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Chapter 3 Takeaways (p.51)   </a:t>
            </a:r>
            <a:endParaRPr/>
          </a:p>
        </p:txBody>
      </p:sp>
      <p:pic>
        <p:nvPicPr>
          <p:cNvPr id="256" name="Google Shape;256;p30"/>
          <p:cNvPicPr preferRelativeResize="0"/>
          <p:nvPr/>
        </p:nvPicPr>
        <p:blipFill>
          <a:blip r:embed="rId3">
            <a:alphaModFix/>
          </a:blip>
          <a:stretch>
            <a:fillRect/>
          </a:stretch>
        </p:blipFill>
        <p:spPr>
          <a:xfrm>
            <a:off x="2241188" y="1111650"/>
            <a:ext cx="4905425" cy="340165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31"/>
          <p:cNvSpPr txBox="1"/>
          <p:nvPr>
            <p:ph type="title"/>
          </p:nvPr>
        </p:nvSpPr>
        <p:spPr>
          <a:xfrm>
            <a:off x="311700" y="140225"/>
            <a:ext cx="85206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In Your Community</a:t>
            </a:r>
            <a:endParaRPr/>
          </a:p>
        </p:txBody>
      </p:sp>
      <p:pic>
        <p:nvPicPr>
          <p:cNvPr id="262" name="Google Shape;262;p31"/>
          <p:cNvPicPr preferRelativeResize="0"/>
          <p:nvPr/>
        </p:nvPicPr>
        <p:blipFill rotWithShape="1">
          <a:blip r:embed="rId3">
            <a:alphaModFix/>
          </a:blip>
          <a:srcRect b="49016" l="0" r="0" t="0"/>
          <a:stretch/>
        </p:blipFill>
        <p:spPr>
          <a:xfrm>
            <a:off x="977500" y="725250"/>
            <a:ext cx="3643601" cy="2477899"/>
          </a:xfrm>
          <a:prstGeom prst="rect">
            <a:avLst/>
          </a:prstGeom>
          <a:noFill/>
          <a:ln>
            <a:noFill/>
          </a:ln>
        </p:spPr>
      </p:pic>
      <p:pic>
        <p:nvPicPr>
          <p:cNvPr id="263" name="Google Shape;263;p31"/>
          <p:cNvPicPr preferRelativeResize="0"/>
          <p:nvPr/>
        </p:nvPicPr>
        <p:blipFill rotWithShape="1">
          <a:blip r:embed="rId4">
            <a:alphaModFix/>
          </a:blip>
          <a:srcRect b="0" l="0" r="0" t="52956"/>
          <a:stretch/>
        </p:blipFill>
        <p:spPr>
          <a:xfrm>
            <a:off x="6808465" y="1192201"/>
            <a:ext cx="2195609" cy="3162870"/>
          </a:xfrm>
          <a:prstGeom prst="rect">
            <a:avLst/>
          </a:prstGeom>
          <a:noFill/>
          <a:ln>
            <a:noFill/>
          </a:ln>
        </p:spPr>
      </p:pic>
      <p:pic>
        <p:nvPicPr>
          <p:cNvPr id="264" name="Google Shape;264;p31"/>
          <p:cNvPicPr preferRelativeResize="0"/>
          <p:nvPr/>
        </p:nvPicPr>
        <p:blipFill rotWithShape="1">
          <a:blip r:embed="rId4">
            <a:alphaModFix/>
          </a:blip>
          <a:srcRect b="48828" l="0" r="0" t="0"/>
          <a:stretch/>
        </p:blipFill>
        <p:spPr>
          <a:xfrm>
            <a:off x="4761750" y="1147925"/>
            <a:ext cx="2046715" cy="320715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32"/>
          <p:cNvSpPr txBox="1"/>
          <p:nvPr>
            <p:ph type="ctrTitle"/>
          </p:nvPr>
        </p:nvSpPr>
        <p:spPr>
          <a:xfrm>
            <a:off x="311708" y="1319850"/>
            <a:ext cx="8520600" cy="2052600"/>
          </a:xfrm>
          <a:prstGeom prst="rect">
            <a:avLst/>
          </a:prstGeom>
        </p:spPr>
        <p:txBody>
          <a:bodyPr anchorCtr="0" anchor="b" bIns="34275" lIns="68575" spcFirstLastPara="1" rIns="68575" wrap="square" tIns="34275">
            <a:noAutofit/>
          </a:bodyPr>
          <a:lstStyle/>
          <a:p>
            <a:pPr indent="0" lvl="0" marL="0" rtl="0" algn="ctr">
              <a:spcBef>
                <a:spcPts val="0"/>
              </a:spcBef>
              <a:spcAft>
                <a:spcPts val="0"/>
              </a:spcAft>
              <a:buNone/>
            </a:pPr>
            <a:r>
              <a:rPr lang="en"/>
              <a:t>Science in the City</a:t>
            </a:r>
            <a:endParaRPr/>
          </a:p>
        </p:txBody>
      </p:sp>
      <p:sp>
        <p:nvSpPr>
          <p:cNvPr id="270" name="Google Shape;270;p32"/>
          <p:cNvSpPr txBox="1"/>
          <p:nvPr/>
        </p:nvSpPr>
        <p:spPr>
          <a:xfrm>
            <a:off x="267825" y="215450"/>
            <a:ext cx="5654100" cy="1754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2400">
                <a:solidFill>
                  <a:schemeClr val="lt1"/>
                </a:solidFill>
                <a:latin typeface="Spartan"/>
                <a:ea typeface="Spartan"/>
                <a:cs typeface="Spartan"/>
                <a:sym typeface="Spartan"/>
              </a:rPr>
              <a:t>Thank you for attending! </a:t>
            </a:r>
            <a:endParaRPr sz="2400">
              <a:solidFill>
                <a:schemeClr val="lt1"/>
              </a:solidFill>
              <a:latin typeface="Spartan"/>
              <a:ea typeface="Spartan"/>
              <a:cs typeface="Spartan"/>
              <a:sym typeface="Spartan"/>
            </a:endParaRPr>
          </a:p>
          <a:p>
            <a:pPr indent="0" lvl="0" marL="0" rtl="0" algn="l">
              <a:spcBef>
                <a:spcPts val="0"/>
              </a:spcBef>
              <a:spcAft>
                <a:spcPts val="0"/>
              </a:spcAft>
              <a:buNone/>
            </a:pPr>
            <a:r>
              <a:rPr lang="en" sz="2400">
                <a:solidFill>
                  <a:schemeClr val="dk1"/>
                </a:solidFill>
                <a:latin typeface="Spartan"/>
                <a:ea typeface="Spartan"/>
                <a:cs typeface="Spartan"/>
                <a:sym typeface="Spartan"/>
              </a:rPr>
              <a:t>Please provide us with </a:t>
            </a:r>
            <a:r>
              <a:rPr lang="en" sz="2400" u="sng">
                <a:solidFill>
                  <a:schemeClr val="hlink"/>
                </a:solidFill>
                <a:latin typeface="Spartan"/>
                <a:ea typeface="Spartan"/>
                <a:cs typeface="Spartan"/>
                <a:sym typeface="Spartan"/>
                <a:hlinkClick r:id="rId3"/>
              </a:rPr>
              <a:t>feedback</a:t>
            </a:r>
            <a:r>
              <a:rPr lang="en" sz="2400">
                <a:solidFill>
                  <a:srgbClr val="351C75"/>
                </a:solidFill>
                <a:latin typeface="Spartan"/>
                <a:ea typeface="Spartan"/>
                <a:cs typeface="Spartan"/>
                <a:sym typeface="Spartan"/>
              </a:rPr>
              <a:t>.</a:t>
            </a:r>
            <a:endParaRPr sz="2400">
              <a:solidFill>
                <a:srgbClr val="351C75"/>
              </a:solidFill>
              <a:latin typeface="Spartan"/>
              <a:ea typeface="Spartan"/>
              <a:cs typeface="Spartan"/>
              <a:sym typeface="Spartan"/>
            </a:endParaRPr>
          </a:p>
          <a:p>
            <a:pPr indent="0" lvl="0" marL="0" rtl="0" algn="l">
              <a:spcBef>
                <a:spcPts val="0"/>
              </a:spcBef>
              <a:spcAft>
                <a:spcPts val="0"/>
              </a:spcAft>
              <a:buNone/>
            </a:pPr>
            <a:r>
              <a:t/>
            </a:r>
            <a:endParaRPr sz="2400">
              <a:solidFill>
                <a:schemeClr val="dk2"/>
              </a:solidFill>
              <a:latin typeface="Spartan"/>
              <a:ea typeface="Spartan"/>
              <a:cs typeface="Spartan"/>
              <a:sym typeface="Spartan"/>
            </a:endParaRPr>
          </a:p>
          <a:p>
            <a:pPr indent="0" lvl="0" marL="0" rtl="0" algn="l">
              <a:spcBef>
                <a:spcPts val="0"/>
              </a:spcBef>
              <a:spcAft>
                <a:spcPts val="0"/>
              </a:spcAft>
              <a:buNone/>
            </a:pPr>
            <a:r>
              <a:rPr lang="en" sz="2400">
                <a:solidFill>
                  <a:schemeClr val="dk2"/>
                </a:solidFill>
                <a:latin typeface="Spartan"/>
                <a:ea typeface="Spartan"/>
                <a:cs typeface="Spartan"/>
                <a:sym typeface="Spartan"/>
              </a:rPr>
              <a:t>Join us for Session 4</a:t>
            </a:r>
            <a:endParaRPr sz="2400">
              <a:solidFill>
                <a:schemeClr val="dk2"/>
              </a:solidFill>
              <a:latin typeface="Spartan"/>
              <a:ea typeface="Spartan"/>
              <a:cs typeface="Spartan"/>
              <a:sym typeface="Spartan"/>
            </a:endParaRPr>
          </a:p>
          <a:p>
            <a:pPr indent="0" lvl="0" marL="0" rtl="0" algn="l">
              <a:spcBef>
                <a:spcPts val="0"/>
              </a:spcBef>
              <a:spcAft>
                <a:spcPts val="0"/>
              </a:spcAft>
              <a:buNone/>
            </a:pPr>
            <a:r>
              <a:rPr lang="en" sz="2400">
                <a:solidFill>
                  <a:schemeClr val="dk2"/>
                </a:solidFill>
                <a:latin typeface="Spartan"/>
                <a:ea typeface="Spartan"/>
                <a:cs typeface="Spartan"/>
                <a:sym typeface="Spartan"/>
              </a:rPr>
              <a:t>Link to the </a:t>
            </a:r>
            <a:r>
              <a:rPr lang="en" sz="2400" u="sng">
                <a:solidFill>
                  <a:schemeClr val="hlink"/>
                </a:solidFill>
                <a:latin typeface="Spartan"/>
                <a:ea typeface="Spartan"/>
                <a:cs typeface="Spartan"/>
                <a:sym typeface="Spartan"/>
                <a:hlinkClick r:id="rId4"/>
              </a:rPr>
              <a:t>Hub</a:t>
            </a:r>
            <a:endParaRPr sz="2400">
              <a:solidFill>
                <a:srgbClr val="351C75"/>
              </a:solidFill>
              <a:latin typeface="Spartan"/>
              <a:ea typeface="Spartan"/>
              <a:cs typeface="Spartan"/>
              <a:sym typeface="Spartan"/>
            </a:endParaRPr>
          </a:p>
        </p:txBody>
      </p:sp>
      <p:sp>
        <p:nvSpPr>
          <p:cNvPr id="271" name="Google Shape;271;p32"/>
          <p:cNvSpPr txBox="1"/>
          <p:nvPr/>
        </p:nvSpPr>
        <p:spPr>
          <a:xfrm>
            <a:off x="378450" y="3462325"/>
            <a:ext cx="8387100" cy="6156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 sz="2800">
                <a:solidFill>
                  <a:schemeClr val="dk1"/>
                </a:solidFill>
                <a:latin typeface="Spartan"/>
                <a:ea typeface="Spartan"/>
                <a:cs typeface="Spartan"/>
                <a:sym typeface="Spartan"/>
              </a:rPr>
              <a:t>Session 3: #SITCbookchat</a:t>
            </a:r>
            <a:endParaRPr sz="2800">
              <a:solidFill>
                <a:schemeClr val="dk1"/>
              </a:solidFill>
              <a:latin typeface="Spartan"/>
              <a:ea typeface="Spartan"/>
              <a:cs typeface="Spartan"/>
              <a:sym typeface="Spartan"/>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Custom Design">
  <a:themeElements>
    <a:clrScheme name="KSDE">
      <a:dk1>
        <a:srgbClr val="12284C"/>
      </a:dk1>
      <a:lt1>
        <a:srgbClr val="FFFFFF"/>
      </a:lt1>
      <a:dk2>
        <a:srgbClr val="12284C"/>
      </a:dk2>
      <a:lt2>
        <a:srgbClr val="E7E6E6"/>
      </a:lt2>
      <a:accent1>
        <a:srgbClr val="FFA400"/>
      </a:accent1>
      <a:accent2>
        <a:srgbClr val="12284C"/>
      </a:accent2>
      <a:accent3>
        <a:srgbClr val="00B796"/>
      </a:accent3>
      <a:accent4>
        <a:srgbClr val="005587"/>
      </a:accent4>
      <a:accent5>
        <a:srgbClr val="D50032"/>
      </a:accent5>
      <a:accent6>
        <a:srgbClr val="3E4043"/>
      </a:accent6>
      <a:hlink>
        <a:srgbClr val="12284C"/>
      </a:hlink>
      <a:folHlink>
        <a:srgbClr val="53565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