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7.xml"/>
  <Override ContentType="application/vnd.openxmlformats-officedocument.presentationml.notesSlide+xml" PartName="/ppt/notesSlides/notesSlide11.xml"/>
  <Override ContentType="application/vnd.openxmlformats-officedocument.presentationml.notesSlide+xml" PartName="/ppt/notesSlides/notesSlide5.xml"/>
  <Override ContentType="application/vnd.openxmlformats-officedocument.presentationml.notesSlide+xml" PartName="/ppt/notesSlides/notesSlide12.xml"/>
  <Override ContentType="application/vnd.openxmlformats-officedocument.presentationml.notesSlide+xml" PartName="/ppt/notesSlides/notesSlide8.xml"/>
  <Override ContentType="application/vnd.openxmlformats-officedocument.presentationml.notesSlide+xml" PartName="/ppt/notesSlides/notesSlide14.xml"/>
  <Override ContentType="application/vnd.openxmlformats-officedocument.presentationml.notesSlide+xml" PartName="/ppt/notesSlides/notesSlide2.xml"/>
  <Override ContentType="application/vnd.openxmlformats-officedocument.presentationml.notesSlide+xml" PartName="/ppt/notesSlides/notesSlide4.xml"/>
  <Override ContentType="application/vnd.openxmlformats-officedocument.presentationml.notesSlide+xml" PartName="/ppt/notesSlides/notesSlide10.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7.xml"/>
  <Override ContentType="application/vnd.openxmlformats-officedocument.presentationml.slide+xml" PartName="/ppt/slides/slide12.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8.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65"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Lst>
  <p:sldSz cy="5143500" cx="9144000"/>
  <p:notesSz cx="6858000" cy="9144000"/>
  <p:embeddedFontLst>
    <p:embeddedFont>
      <p:font typeface="Roboto"/>
      <p:regular r:id="rId21"/>
      <p:bold r:id="rId22"/>
      <p:italic r:id="rId23"/>
      <p:boldItalic r:id="rId24"/>
    </p:embeddedFont>
    <p:embeddedFont>
      <p:font typeface="Open Sans SemiBold"/>
      <p:regular r:id="rId25"/>
      <p:bold r:id="rId26"/>
      <p:italic r:id="rId27"/>
      <p:boldItalic r:id="rId28"/>
    </p:embeddedFont>
    <p:embeddedFont>
      <p:font typeface="Open Sans Light"/>
      <p:regular r:id="rId29"/>
      <p:bold r:id="rId30"/>
      <p:italic r:id="rId31"/>
      <p:boldItalic r:id="rId32"/>
    </p:embeddedFont>
    <p:embeddedFont>
      <p:font typeface="Open Sans"/>
      <p:regular r:id="rId33"/>
      <p:bold r:id="rId34"/>
      <p:italic r:id="rId35"/>
      <p:boldItalic r:id="rId36"/>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tableStyles.xml><?xml version="1.0" encoding="utf-8"?>
<a:tblStyleLst xmlns:a="http://schemas.openxmlformats.org/drawingml/2006/main" xmlns:r="http://schemas.openxmlformats.org/officeDocument/2006/relationships" def="{9322D64E-66AE-4FDC-8AAC-CFB37692A915}">
  <a:tblStyle styleId="{9322D64E-66AE-4FDC-8AAC-CFB37692A915}"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slide" Target="slides/slide14.xml"/><Relationship Id="rId22" Type="http://schemas.openxmlformats.org/officeDocument/2006/relationships/font" Target="fonts/Roboto-bold.fntdata"/><Relationship Id="rId21" Type="http://schemas.openxmlformats.org/officeDocument/2006/relationships/font" Target="fonts/Roboto-regular.fntdata"/><Relationship Id="rId24" Type="http://schemas.openxmlformats.org/officeDocument/2006/relationships/font" Target="fonts/Roboto-boldItalic.fntdata"/><Relationship Id="rId23" Type="http://schemas.openxmlformats.org/officeDocument/2006/relationships/font" Target="fonts/Roboto-italic.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9" Type="http://schemas.openxmlformats.org/officeDocument/2006/relationships/slide" Target="slides/slide3.xml"/><Relationship Id="rId26" Type="http://schemas.openxmlformats.org/officeDocument/2006/relationships/font" Target="fonts/OpenSansSemiBold-bold.fntdata"/><Relationship Id="rId25" Type="http://schemas.openxmlformats.org/officeDocument/2006/relationships/font" Target="fonts/OpenSansSemiBold-regular.fntdata"/><Relationship Id="rId28" Type="http://schemas.openxmlformats.org/officeDocument/2006/relationships/font" Target="fonts/OpenSansSemiBold-boldItalic.fntdata"/><Relationship Id="rId27" Type="http://schemas.openxmlformats.org/officeDocument/2006/relationships/font" Target="fonts/OpenSansSemiBold-italic.fntdata"/><Relationship Id="rId5" Type="http://schemas.openxmlformats.org/officeDocument/2006/relationships/slideMaster" Target="slideMasters/slideMaster1.xml"/><Relationship Id="rId6" Type="http://schemas.openxmlformats.org/officeDocument/2006/relationships/notesMaster" Target="notesMasters/notesMaster1.xml"/><Relationship Id="rId29" Type="http://schemas.openxmlformats.org/officeDocument/2006/relationships/font" Target="fonts/OpenSansLight-regular.fntdata"/><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font" Target="fonts/OpenSansLight-italic.fntdata"/><Relationship Id="rId30" Type="http://schemas.openxmlformats.org/officeDocument/2006/relationships/font" Target="fonts/OpenSansLight-bold.fntdata"/><Relationship Id="rId11" Type="http://schemas.openxmlformats.org/officeDocument/2006/relationships/slide" Target="slides/slide5.xml"/><Relationship Id="rId33" Type="http://schemas.openxmlformats.org/officeDocument/2006/relationships/font" Target="fonts/OpenSans-regular.fntdata"/><Relationship Id="rId10" Type="http://schemas.openxmlformats.org/officeDocument/2006/relationships/slide" Target="slides/slide4.xml"/><Relationship Id="rId32" Type="http://schemas.openxmlformats.org/officeDocument/2006/relationships/font" Target="fonts/OpenSansLight-boldItalic.fntdata"/><Relationship Id="rId13" Type="http://schemas.openxmlformats.org/officeDocument/2006/relationships/slide" Target="slides/slide7.xml"/><Relationship Id="rId35" Type="http://schemas.openxmlformats.org/officeDocument/2006/relationships/font" Target="fonts/OpenSans-italic.fntdata"/><Relationship Id="rId12" Type="http://schemas.openxmlformats.org/officeDocument/2006/relationships/slide" Target="slides/slide6.xml"/><Relationship Id="rId34" Type="http://schemas.openxmlformats.org/officeDocument/2006/relationships/font" Target="fonts/OpenSans-bold.fntdata"/><Relationship Id="rId15" Type="http://schemas.openxmlformats.org/officeDocument/2006/relationships/slide" Target="slides/slide9.xml"/><Relationship Id="rId14" Type="http://schemas.openxmlformats.org/officeDocument/2006/relationships/slide" Target="slides/slide8.xml"/><Relationship Id="rId36" Type="http://schemas.openxmlformats.org/officeDocument/2006/relationships/font" Target="fonts/OpenSans-boldItalic.fntdata"/><Relationship Id="rId17" Type="http://schemas.openxmlformats.org/officeDocument/2006/relationships/slide" Target="slides/slide11.xml"/><Relationship Id="rId16" Type="http://schemas.openxmlformats.org/officeDocument/2006/relationships/slide" Target="slides/slide10.xml"/><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2" name="Shape 122"/>
        <p:cNvGrpSpPr/>
        <p:nvPr/>
      </p:nvGrpSpPr>
      <p:grpSpPr>
        <a:xfrm>
          <a:off x="0" y="0"/>
          <a:ext cx="0" cy="0"/>
          <a:chOff x="0" y="0"/>
          <a:chExt cx="0" cy="0"/>
        </a:xfrm>
      </p:grpSpPr>
      <p:sp>
        <p:nvSpPr>
          <p:cNvPr id="123" name="Google Shape;123;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124" name="Google Shape;124;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28" name="Shape 128"/>
        <p:cNvGrpSpPr/>
        <p:nvPr/>
      </p:nvGrpSpPr>
      <p:grpSpPr>
        <a:xfrm>
          <a:off x="0" y="0"/>
          <a:ext cx="0" cy="0"/>
          <a:chOff x="0" y="0"/>
          <a:chExt cx="0" cy="0"/>
        </a:xfrm>
      </p:grpSpPr>
      <p:sp>
        <p:nvSpPr>
          <p:cNvPr id="129" name="Google Shape;129;g12157500602_0_33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0" name="Google Shape;130;g12157500602_0_33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36" name="Shape 136"/>
        <p:cNvGrpSpPr/>
        <p:nvPr/>
      </p:nvGrpSpPr>
      <p:grpSpPr>
        <a:xfrm>
          <a:off x="0" y="0"/>
          <a:ext cx="0" cy="0"/>
          <a:chOff x="0" y="0"/>
          <a:chExt cx="0" cy="0"/>
        </a:xfrm>
      </p:grpSpPr>
      <p:sp>
        <p:nvSpPr>
          <p:cNvPr id="137" name="Google Shape;137;g12157500602_0_34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8" name="Google Shape;138;g12157500602_0_34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3" name="Shape 143"/>
        <p:cNvGrpSpPr/>
        <p:nvPr/>
      </p:nvGrpSpPr>
      <p:grpSpPr>
        <a:xfrm>
          <a:off x="0" y="0"/>
          <a:ext cx="0" cy="0"/>
          <a:chOff x="0" y="0"/>
          <a:chExt cx="0" cy="0"/>
        </a:xfrm>
      </p:grpSpPr>
      <p:sp>
        <p:nvSpPr>
          <p:cNvPr id="144" name="Google Shape;144;g124813d9f91_0_5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5" name="Google Shape;145;g124813d9f91_0_5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7" name="Shape 157"/>
        <p:cNvGrpSpPr/>
        <p:nvPr/>
      </p:nvGrpSpPr>
      <p:grpSpPr>
        <a:xfrm>
          <a:off x="0" y="0"/>
          <a:ext cx="0" cy="0"/>
          <a:chOff x="0" y="0"/>
          <a:chExt cx="0" cy="0"/>
        </a:xfrm>
      </p:grpSpPr>
      <p:sp>
        <p:nvSpPr>
          <p:cNvPr id="158" name="Google Shape;158;g12157500602_0_29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9" name="Google Shape;159;g12157500602_0_2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g12232479188_0_1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6" name="Google Shape;166;g12232479188_0_1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9" name="Shape 169"/>
        <p:cNvGrpSpPr/>
        <p:nvPr/>
      </p:nvGrpSpPr>
      <p:grpSpPr>
        <a:xfrm>
          <a:off x="0" y="0"/>
          <a:ext cx="0" cy="0"/>
          <a:chOff x="0" y="0"/>
          <a:chExt cx="0" cy="0"/>
        </a:xfrm>
      </p:grpSpPr>
      <p:sp>
        <p:nvSpPr>
          <p:cNvPr id="170" name="Google Shape;170;g12232479188_0_2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1" name="Google Shape;171;g12232479188_0_2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4" name="Shape 174"/>
        <p:cNvGrpSpPr/>
        <p:nvPr/>
      </p:nvGrpSpPr>
      <p:grpSpPr>
        <a:xfrm>
          <a:off x="0" y="0"/>
          <a:ext cx="0" cy="0"/>
          <a:chOff x="0" y="0"/>
          <a:chExt cx="0" cy="0"/>
        </a:xfrm>
      </p:grpSpPr>
      <p:sp>
        <p:nvSpPr>
          <p:cNvPr id="175" name="Google Shape;175;g124813d9f91_0_6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6" name="Google Shape;176;g124813d9f91_0_6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2" name="Shape 182"/>
        <p:cNvGrpSpPr/>
        <p:nvPr/>
      </p:nvGrpSpPr>
      <p:grpSpPr>
        <a:xfrm>
          <a:off x="0" y="0"/>
          <a:ext cx="0" cy="0"/>
          <a:chOff x="0" y="0"/>
          <a:chExt cx="0" cy="0"/>
        </a:xfrm>
      </p:grpSpPr>
      <p:sp>
        <p:nvSpPr>
          <p:cNvPr id="183" name="Google Shape;183;g124813d9f91_0_1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4" name="Google Shape;184;g124813d9f91_0_1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g124813d9f91_0_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2" name="Google Shape;192;g124813d9f91_0_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Carnegie Report: </a:t>
            </a:r>
            <a:r>
              <a:rPr lang="en"/>
              <a:t>https://www.carnegie.org/our-work/article/elements-transforming-teaching-through-curriculum-based-professional-learning/</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g12157500602_0_1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8" name="Google Shape;198;g12157500602_0_1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6" name="Shape 216"/>
        <p:cNvGrpSpPr/>
        <p:nvPr/>
      </p:nvGrpSpPr>
      <p:grpSpPr>
        <a:xfrm>
          <a:off x="0" y="0"/>
          <a:ext cx="0" cy="0"/>
          <a:chOff x="0" y="0"/>
          <a:chExt cx="0" cy="0"/>
        </a:xfrm>
      </p:grpSpPr>
      <p:sp>
        <p:nvSpPr>
          <p:cNvPr id="217" name="Google Shape;217;g12157500602_0_1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8" name="Google Shape;218;g12157500602_0_1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a:t>STEM Teaching Tools #24: https://stemteachingtools.org/brief/24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4" name="Shape 224"/>
        <p:cNvGrpSpPr/>
        <p:nvPr/>
      </p:nvGrpSpPr>
      <p:grpSpPr>
        <a:xfrm>
          <a:off x="0" y="0"/>
          <a:ext cx="0" cy="0"/>
          <a:chOff x="0" y="0"/>
          <a:chExt cx="0" cy="0"/>
        </a:xfrm>
      </p:grpSpPr>
      <p:sp>
        <p:nvSpPr>
          <p:cNvPr id="225" name="Google Shape;225;g12157500602_0_28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6" name="Google Shape;226;g12157500602_0_28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1" name="Shape 231"/>
        <p:cNvGrpSpPr/>
        <p:nvPr/>
      </p:nvGrpSpPr>
      <p:grpSpPr>
        <a:xfrm>
          <a:off x="0" y="0"/>
          <a:ext cx="0" cy="0"/>
          <a:chOff x="0" y="0"/>
          <a:chExt cx="0" cy="0"/>
        </a:xfrm>
      </p:grpSpPr>
      <p:sp>
        <p:nvSpPr>
          <p:cNvPr id="232" name="Google Shape;232;g12157500602_0_4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3" name="Google Shape;233;g12157500602_0_4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Clr>
                <a:schemeClr val="dk1"/>
              </a:buClr>
              <a:buSzPts val="1100"/>
              <a:buFont typeface="Arial"/>
              <a:buNone/>
            </a:pPr>
            <a:r>
              <a:rPr lang="en">
                <a:solidFill>
                  <a:schemeClr val="dk1"/>
                </a:solidFill>
              </a:rPr>
              <a:t>Feedback Form: </a:t>
            </a:r>
            <a:r>
              <a:rPr lang="en">
                <a:solidFill>
                  <a:schemeClr val="dk1"/>
                </a:solidFill>
              </a:rPr>
              <a:t>https://docs.google.com/forms/d/e/1FAIpQLScsAIhzGyQtzIKI-m78annk1pM9qSuFsiZScY-grnica2Vr6A/viewform?usp=sf_link</a:t>
            </a:r>
            <a:endParaRPr>
              <a:solidFill>
                <a:schemeClr val="dk1"/>
              </a:solidFill>
              <a:highlight>
                <a:srgbClr val="FFFF00"/>
              </a:highlight>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4.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5.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8.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9.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1.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showMasterSp="0">
  <p:cSld name="Custom Layout">
    <p:spTree>
      <p:nvGrpSpPr>
        <p:cNvPr id="12" name="Shape 12"/>
        <p:cNvGrpSpPr/>
        <p:nvPr/>
      </p:nvGrpSpPr>
      <p:grpSpPr>
        <a:xfrm>
          <a:off x="0" y="0"/>
          <a:ext cx="0" cy="0"/>
          <a:chOff x="0" y="0"/>
          <a:chExt cx="0" cy="0"/>
        </a:xfrm>
      </p:grpSpPr>
      <p:pic>
        <p:nvPicPr>
          <p:cNvPr id="13" name="Google Shape;13;p2"/>
          <p:cNvPicPr preferRelativeResize="0"/>
          <p:nvPr/>
        </p:nvPicPr>
        <p:blipFill rotWithShape="1">
          <a:blip r:embed="rId2">
            <a:alphaModFix/>
          </a:blip>
          <a:srcRect b="0" l="0" r="0" t="0"/>
          <a:stretch/>
        </p:blipFill>
        <p:spPr>
          <a:xfrm>
            <a:off x="0" y="1285"/>
            <a:ext cx="9144000" cy="5140929"/>
          </a:xfrm>
          <a:prstGeom prst="rect">
            <a:avLst/>
          </a:prstGeom>
          <a:noFill/>
          <a:ln>
            <a:noFill/>
          </a:ln>
        </p:spPr>
      </p:pic>
      <p:sp>
        <p:nvSpPr>
          <p:cNvPr id="14" name="Google Shape;14;p2"/>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5" name="Google Shape;15;p2"/>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6" name="Google Shape;16;p2"/>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17" name="Google Shape;17;p2"/>
          <p:cNvSpPr txBox="1"/>
          <p:nvPr>
            <p:ph type="title"/>
          </p:nvPr>
        </p:nvSpPr>
        <p:spPr>
          <a:xfrm>
            <a:off x="628650" y="3217936"/>
            <a:ext cx="8515500" cy="668400"/>
          </a:xfrm>
          <a:prstGeom prst="rect">
            <a:avLst/>
          </a:prstGeom>
          <a:noFill/>
          <a:ln>
            <a:noFill/>
          </a:ln>
        </p:spPr>
        <p:txBody>
          <a:bodyPr anchorCtr="0" anchor="t"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18" name="Google Shape;18;p2"/>
          <p:cNvSpPr txBox="1"/>
          <p:nvPr>
            <p:ph idx="1" type="body"/>
          </p:nvPr>
        </p:nvSpPr>
        <p:spPr>
          <a:xfrm>
            <a:off x="2686050" y="3998454"/>
            <a:ext cx="6457800" cy="516000"/>
          </a:xfrm>
          <a:prstGeom prst="rect">
            <a:avLst/>
          </a:prstGeom>
          <a:noFill/>
          <a:ln>
            <a:noFill/>
          </a:ln>
        </p:spPr>
        <p:txBody>
          <a:bodyPr anchorCtr="0" anchor="t" bIns="34275" lIns="68575" spcFirstLastPara="1" rIns="68575" wrap="square" tIns="34275">
            <a:noAutofit/>
          </a:bodyPr>
          <a:lstStyle>
            <a:lvl1pPr indent="-228600" lvl="0" marL="457200" algn="l">
              <a:lnSpc>
                <a:spcPct val="90000"/>
              </a:lnSpc>
              <a:spcBef>
                <a:spcPts val="800"/>
              </a:spcBef>
              <a:spcAft>
                <a:spcPts val="0"/>
              </a:spcAft>
              <a:buSzPts val="1800"/>
              <a:buNone/>
              <a:defRPr sz="1800">
                <a:solidFill>
                  <a:schemeClr val="dk1"/>
                </a:solidFill>
              </a:defRPr>
            </a:lvl1pPr>
            <a:lvl2pPr indent="-228600" lvl="1" marL="914400" algn="l">
              <a:lnSpc>
                <a:spcPct val="90000"/>
              </a:lnSpc>
              <a:spcBef>
                <a:spcPts val="400"/>
              </a:spcBef>
              <a:spcAft>
                <a:spcPts val="0"/>
              </a:spcAft>
              <a:buSzPts val="1500"/>
              <a:buNone/>
              <a:defRPr sz="1500">
                <a:solidFill>
                  <a:srgbClr val="888B94"/>
                </a:solidFill>
              </a:defRPr>
            </a:lvl2pPr>
            <a:lvl3pPr indent="-228600" lvl="2" marL="1371600" algn="l">
              <a:lnSpc>
                <a:spcPct val="90000"/>
              </a:lnSpc>
              <a:spcBef>
                <a:spcPts val="400"/>
              </a:spcBef>
              <a:spcAft>
                <a:spcPts val="0"/>
              </a:spcAft>
              <a:buSzPts val="1400"/>
              <a:buNone/>
              <a:defRPr sz="1400">
                <a:solidFill>
                  <a:srgbClr val="888B94"/>
                </a:solidFill>
              </a:defRPr>
            </a:lvl3pPr>
            <a:lvl4pPr indent="-228600" lvl="3" marL="1828800" algn="l">
              <a:lnSpc>
                <a:spcPct val="90000"/>
              </a:lnSpc>
              <a:spcBef>
                <a:spcPts val="400"/>
              </a:spcBef>
              <a:spcAft>
                <a:spcPts val="0"/>
              </a:spcAft>
              <a:buSzPts val="1200"/>
              <a:buNone/>
              <a:defRPr sz="1200">
                <a:solidFill>
                  <a:srgbClr val="888B94"/>
                </a:solidFill>
              </a:defRPr>
            </a:lvl4pPr>
            <a:lvl5pPr indent="-228600" lvl="4" marL="2286000" algn="l">
              <a:lnSpc>
                <a:spcPct val="90000"/>
              </a:lnSpc>
              <a:spcBef>
                <a:spcPts val="400"/>
              </a:spcBef>
              <a:spcAft>
                <a:spcPts val="0"/>
              </a:spcAft>
              <a:buSzPts val="1200"/>
              <a:buNone/>
              <a:defRPr sz="1200">
                <a:solidFill>
                  <a:srgbClr val="888B94"/>
                </a:solidFill>
              </a:defRPr>
            </a:lvl5pPr>
            <a:lvl6pPr indent="-228600" lvl="5" marL="2743200" algn="l">
              <a:lnSpc>
                <a:spcPct val="90000"/>
              </a:lnSpc>
              <a:spcBef>
                <a:spcPts val="400"/>
              </a:spcBef>
              <a:spcAft>
                <a:spcPts val="0"/>
              </a:spcAft>
              <a:buClr>
                <a:srgbClr val="888B94"/>
              </a:buClr>
              <a:buSzPts val="1200"/>
              <a:buNone/>
              <a:defRPr sz="1200">
                <a:solidFill>
                  <a:srgbClr val="888B94"/>
                </a:solidFill>
              </a:defRPr>
            </a:lvl6pPr>
            <a:lvl7pPr indent="-228600" lvl="6" marL="3200400" algn="l">
              <a:lnSpc>
                <a:spcPct val="90000"/>
              </a:lnSpc>
              <a:spcBef>
                <a:spcPts val="400"/>
              </a:spcBef>
              <a:spcAft>
                <a:spcPts val="0"/>
              </a:spcAft>
              <a:buClr>
                <a:srgbClr val="888B94"/>
              </a:buClr>
              <a:buSzPts val="1200"/>
              <a:buNone/>
              <a:defRPr sz="1200">
                <a:solidFill>
                  <a:srgbClr val="888B94"/>
                </a:solidFill>
              </a:defRPr>
            </a:lvl7pPr>
            <a:lvl8pPr indent="-228600" lvl="7" marL="3657600" algn="l">
              <a:lnSpc>
                <a:spcPct val="90000"/>
              </a:lnSpc>
              <a:spcBef>
                <a:spcPts val="400"/>
              </a:spcBef>
              <a:spcAft>
                <a:spcPts val="0"/>
              </a:spcAft>
              <a:buClr>
                <a:srgbClr val="888B94"/>
              </a:buClr>
              <a:buSzPts val="1200"/>
              <a:buNone/>
              <a:defRPr sz="1200">
                <a:solidFill>
                  <a:srgbClr val="888B94"/>
                </a:solidFill>
              </a:defRPr>
            </a:lvl8pPr>
            <a:lvl9pPr indent="-228600" lvl="8" marL="4114800" algn="l">
              <a:lnSpc>
                <a:spcPct val="90000"/>
              </a:lnSpc>
              <a:spcBef>
                <a:spcPts val="400"/>
              </a:spcBef>
              <a:spcAft>
                <a:spcPts val="0"/>
              </a:spcAft>
              <a:buClr>
                <a:srgbClr val="888B94"/>
              </a:buClr>
              <a:buSzPts val="1200"/>
              <a:buNone/>
              <a:defRPr sz="1200">
                <a:solidFill>
                  <a:srgbClr val="888B94"/>
                </a:solidFill>
              </a:defRPr>
            </a:lvl9pPr>
          </a:lstStyle>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p:cSld name="Title Slide">
    <p:spTree>
      <p:nvGrpSpPr>
        <p:cNvPr id="19" name="Shape 19"/>
        <p:cNvGrpSpPr/>
        <p:nvPr/>
      </p:nvGrpSpPr>
      <p:grpSpPr>
        <a:xfrm>
          <a:off x="0" y="0"/>
          <a:ext cx="0" cy="0"/>
          <a:chOff x="0" y="0"/>
          <a:chExt cx="0" cy="0"/>
        </a:xfrm>
      </p:grpSpPr>
      <p:pic>
        <p:nvPicPr>
          <p:cNvPr id="20" name="Google Shape;20;p3"/>
          <p:cNvPicPr preferRelativeResize="0"/>
          <p:nvPr/>
        </p:nvPicPr>
        <p:blipFill rotWithShape="1">
          <a:blip r:embed="rId2">
            <a:alphaModFix/>
          </a:blip>
          <a:srcRect b="0" l="0" r="0" t="0"/>
          <a:stretch/>
        </p:blipFill>
        <p:spPr>
          <a:xfrm>
            <a:off x="889" y="499"/>
            <a:ext cx="9142225" cy="5142499"/>
          </a:xfrm>
          <a:prstGeom prst="rect">
            <a:avLst/>
          </a:prstGeom>
          <a:noFill/>
          <a:ln>
            <a:noFill/>
          </a:ln>
        </p:spPr>
      </p:pic>
      <p:sp>
        <p:nvSpPr>
          <p:cNvPr id="21" name="Google Shape;21;p3"/>
          <p:cNvSpPr txBox="1"/>
          <p:nvPr>
            <p:ph idx="1" type="subTitle"/>
          </p:nvPr>
        </p:nvSpPr>
        <p:spPr>
          <a:xfrm>
            <a:off x="1143000" y="3244850"/>
            <a:ext cx="5610000" cy="778200"/>
          </a:xfrm>
          <a:prstGeom prst="rect">
            <a:avLst/>
          </a:prstGeom>
          <a:noFill/>
          <a:ln>
            <a:noFill/>
          </a:ln>
        </p:spPr>
        <p:txBody>
          <a:bodyPr anchorCtr="0" anchor="t" bIns="34275" lIns="68575" spcFirstLastPara="1" rIns="68575" wrap="square" tIns="34275">
            <a:noAutofit/>
          </a:bodyPr>
          <a:lstStyle>
            <a:lvl1pPr lvl="0" algn="l">
              <a:lnSpc>
                <a:spcPct val="90000"/>
              </a:lnSpc>
              <a:spcBef>
                <a:spcPts val="800"/>
              </a:spcBef>
              <a:spcAft>
                <a:spcPts val="0"/>
              </a:spcAft>
              <a:buSzPts val="1800"/>
              <a:buNone/>
              <a:defRPr sz="1800">
                <a:solidFill>
                  <a:schemeClr val="lt1"/>
                </a:solidFill>
              </a:defRPr>
            </a:lvl1pPr>
            <a:lvl2pPr lvl="1" algn="ctr">
              <a:lnSpc>
                <a:spcPct val="90000"/>
              </a:lnSpc>
              <a:spcBef>
                <a:spcPts val="400"/>
              </a:spcBef>
              <a:spcAft>
                <a:spcPts val="0"/>
              </a:spcAft>
              <a:buSzPts val="1500"/>
              <a:buNone/>
              <a:defRPr sz="1500"/>
            </a:lvl2pPr>
            <a:lvl3pPr lvl="2" algn="ctr">
              <a:lnSpc>
                <a:spcPct val="90000"/>
              </a:lnSpc>
              <a:spcBef>
                <a:spcPts val="400"/>
              </a:spcBef>
              <a:spcAft>
                <a:spcPts val="0"/>
              </a:spcAft>
              <a:buSzPts val="1400"/>
              <a:buNone/>
              <a:defRPr sz="1400"/>
            </a:lvl3pPr>
            <a:lvl4pPr lvl="3" algn="ctr">
              <a:lnSpc>
                <a:spcPct val="90000"/>
              </a:lnSpc>
              <a:spcBef>
                <a:spcPts val="400"/>
              </a:spcBef>
              <a:spcAft>
                <a:spcPts val="0"/>
              </a:spcAft>
              <a:buSzPts val="1200"/>
              <a:buNone/>
              <a:defRPr sz="1200"/>
            </a:lvl4pPr>
            <a:lvl5pPr lvl="4" algn="ctr">
              <a:lnSpc>
                <a:spcPct val="90000"/>
              </a:lnSpc>
              <a:spcBef>
                <a:spcPts val="400"/>
              </a:spcBef>
              <a:spcAft>
                <a:spcPts val="0"/>
              </a:spcAft>
              <a:buSzPts val="1200"/>
              <a:buNone/>
              <a:defRPr sz="1200"/>
            </a:lvl5pPr>
            <a:lvl6pPr lvl="5" algn="ctr">
              <a:lnSpc>
                <a:spcPct val="90000"/>
              </a:lnSpc>
              <a:spcBef>
                <a:spcPts val="400"/>
              </a:spcBef>
              <a:spcAft>
                <a:spcPts val="0"/>
              </a:spcAft>
              <a:buClr>
                <a:schemeClr val="dk1"/>
              </a:buClr>
              <a:buSzPts val="1200"/>
              <a:buNone/>
              <a:defRPr sz="1200"/>
            </a:lvl6pPr>
            <a:lvl7pPr lvl="6" algn="ctr">
              <a:lnSpc>
                <a:spcPct val="90000"/>
              </a:lnSpc>
              <a:spcBef>
                <a:spcPts val="400"/>
              </a:spcBef>
              <a:spcAft>
                <a:spcPts val="0"/>
              </a:spcAft>
              <a:buClr>
                <a:schemeClr val="dk1"/>
              </a:buClr>
              <a:buSzPts val="1200"/>
              <a:buNone/>
              <a:defRPr sz="1200"/>
            </a:lvl7pPr>
            <a:lvl8pPr lvl="7" algn="ctr">
              <a:lnSpc>
                <a:spcPct val="90000"/>
              </a:lnSpc>
              <a:spcBef>
                <a:spcPts val="400"/>
              </a:spcBef>
              <a:spcAft>
                <a:spcPts val="0"/>
              </a:spcAft>
              <a:buClr>
                <a:schemeClr val="dk1"/>
              </a:buClr>
              <a:buSzPts val="1200"/>
              <a:buNone/>
              <a:defRPr sz="1200"/>
            </a:lvl8pPr>
            <a:lvl9pPr lvl="8" algn="ctr">
              <a:lnSpc>
                <a:spcPct val="90000"/>
              </a:lnSpc>
              <a:spcBef>
                <a:spcPts val="400"/>
              </a:spcBef>
              <a:spcAft>
                <a:spcPts val="0"/>
              </a:spcAft>
              <a:buClr>
                <a:schemeClr val="dk1"/>
              </a:buClr>
              <a:buSzPts val="1200"/>
              <a:buNone/>
              <a:defRPr sz="1200"/>
            </a:lvl9pPr>
          </a:lstStyle>
          <a:p/>
        </p:txBody>
      </p:sp>
      <p:sp>
        <p:nvSpPr>
          <p:cNvPr id="22" name="Google Shape;22;p3"/>
          <p:cNvSpPr txBox="1"/>
          <p:nvPr>
            <p:ph type="title"/>
          </p:nvPr>
        </p:nvSpPr>
        <p:spPr>
          <a:xfrm>
            <a:off x="1143000" y="1198418"/>
            <a:ext cx="5610000" cy="20463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lt1"/>
              </a:buClr>
              <a:buSzPts val="3300"/>
              <a:buFont typeface="Open Sans SemiBold"/>
              <a:buNone/>
              <a:defRPr>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23" name="Google Shape;23;p3"/>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4" name="Google Shape;24;p3"/>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25" name="Google Shape;25;p3"/>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showMasterSp="0" type="secHead">
  <p:cSld name="SECTION_HEADER">
    <p:spTree>
      <p:nvGrpSpPr>
        <p:cNvPr id="26" name="Shape 26"/>
        <p:cNvGrpSpPr/>
        <p:nvPr/>
      </p:nvGrpSpPr>
      <p:grpSpPr>
        <a:xfrm>
          <a:off x="0" y="0"/>
          <a:ext cx="0" cy="0"/>
          <a:chOff x="0" y="0"/>
          <a:chExt cx="0" cy="0"/>
        </a:xfrm>
      </p:grpSpPr>
      <p:pic>
        <p:nvPicPr>
          <p:cNvPr id="27" name="Google Shape;27;p4"/>
          <p:cNvPicPr preferRelativeResize="0"/>
          <p:nvPr/>
        </p:nvPicPr>
        <p:blipFill rotWithShape="1">
          <a:blip r:embed="rId2">
            <a:alphaModFix/>
          </a:blip>
          <a:srcRect b="0" l="0" r="0" t="0"/>
          <a:stretch/>
        </p:blipFill>
        <p:spPr>
          <a:xfrm>
            <a:off x="890" y="501"/>
            <a:ext cx="9142220" cy="5142499"/>
          </a:xfrm>
          <a:prstGeom prst="rect">
            <a:avLst/>
          </a:prstGeom>
          <a:noFill/>
          <a:ln>
            <a:noFill/>
          </a:ln>
        </p:spPr>
      </p:pic>
      <p:sp>
        <p:nvSpPr>
          <p:cNvPr id="28" name="Google Shape;28;p4"/>
          <p:cNvSpPr txBox="1"/>
          <p:nvPr>
            <p:ph type="title"/>
          </p:nvPr>
        </p:nvSpPr>
        <p:spPr>
          <a:xfrm>
            <a:off x="1420092" y="317500"/>
            <a:ext cx="6255300" cy="2034900"/>
          </a:xfrm>
          <a:prstGeom prst="rect">
            <a:avLst/>
          </a:prstGeom>
          <a:noFill/>
          <a:ln>
            <a:noFill/>
          </a:ln>
        </p:spPr>
        <p:txBody>
          <a:bodyPr anchorCtr="0" anchor="b" bIns="34275" lIns="68575" spcFirstLastPara="1" rIns="342900" wrap="square" tIns="34275">
            <a:noAutofit/>
          </a:bodyPr>
          <a:lstStyle>
            <a:lvl1pPr lvl="0" algn="l">
              <a:lnSpc>
                <a:spcPct val="90000"/>
              </a:lnSpc>
              <a:spcBef>
                <a:spcPts val="0"/>
              </a:spcBef>
              <a:spcAft>
                <a:spcPts val="0"/>
              </a:spcAft>
              <a:buClr>
                <a:schemeClr val="lt1"/>
              </a:buClr>
              <a:buSzPts val="4500"/>
              <a:buFont typeface="Open Sans SemiBold"/>
              <a:buNone/>
              <a:defRPr sz="4500">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29" name="Google Shape;29;p4"/>
          <p:cNvSpPr txBox="1"/>
          <p:nvPr>
            <p:ph idx="1" type="body"/>
          </p:nvPr>
        </p:nvSpPr>
        <p:spPr>
          <a:xfrm>
            <a:off x="1420092" y="2434701"/>
            <a:ext cx="6255300" cy="1125000"/>
          </a:xfrm>
          <a:prstGeom prst="rect">
            <a:avLst/>
          </a:prstGeom>
          <a:noFill/>
          <a:ln>
            <a:noFill/>
          </a:ln>
        </p:spPr>
        <p:txBody>
          <a:bodyPr anchorCtr="0" anchor="t" bIns="137150" lIns="68575" spcFirstLastPara="1" rIns="342900" wrap="square" tIns="137150">
            <a:noAutofit/>
          </a:bodyPr>
          <a:lstStyle>
            <a:lvl1pPr indent="-228600" lvl="0" marL="457200" algn="l">
              <a:lnSpc>
                <a:spcPct val="90000"/>
              </a:lnSpc>
              <a:spcBef>
                <a:spcPts val="800"/>
              </a:spcBef>
              <a:spcAft>
                <a:spcPts val="0"/>
              </a:spcAft>
              <a:buSzPts val="1800"/>
              <a:buNone/>
              <a:defRPr sz="1800">
                <a:solidFill>
                  <a:schemeClr val="lt1"/>
                </a:solidFill>
              </a:defRPr>
            </a:lvl1pPr>
            <a:lvl2pPr indent="-228600" lvl="1" marL="914400" algn="l">
              <a:lnSpc>
                <a:spcPct val="90000"/>
              </a:lnSpc>
              <a:spcBef>
                <a:spcPts val="400"/>
              </a:spcBef>
              <a:spcAft>
                <a:spcPts val="0"/>
              </a:spcAft>
              <a:buSzPts val="1500"/>
              <a:buNone/>
              <a:defRPr sz="1500">
                <a:solidFill>
                  <a:srgbClr val="888B94"/>
                </a:solidFill>
              </a:defRPr>
            </a:lvl2pPr>
            <a:lvl3pPr indent="-228600" lvl="2" marL="1371600" algn="l">
              <a:lnSpc>
                <a:spcPct val="90000"/>
              </a:lnSpc>
              <a:spcBef>
                <a:spcPts val="400"/>
              </a:spcBef>
              <a:spcAft>
                <a:spcPts val="0"/>
              </a:spcAft>
              <a:buSzPts val="1400"/>
              <a:buNone/>
              <a:defRPr sz="1400">
                <a:solidFill>
                  <a:srgbClr val="888B94"/>
                </a:solidFill>
              </a:defRPr>
            </a:lvl3pPr>
            <a:lvl4pPr indent="-228600" lvl="3" marL="1828800" algn="l">
              <a:lnSpc>
                <a:spcPct val="90000"/>
              </a:lnSpc>
              <a:spcBef>
                <a:spcPts val="400"/>
              </a:spcBef>
              <a:spcAft>
                <a:spcPts val="0"/>
              </a:spcAft>
              <a:buSzPts val="1200"/>
              <a:buNone/>
              <a:defRPr sz="1200">
                <a:solidFill>
                  <a:srgbClr val="888B94"/>
                </a:solidFill>
              </a:defRPr>
            </a:lvl4pPr>
            <a:lvl5pPr indent="-228600" lvl="4" marL="2286000" algn="l">
              <a:lnSpc>
                <a:spcPct val="90000"/>
              </a:lnSpc>
              <a:spcBef>
                <a:spcPts val="400"/>
              </a:spcBef>
              <a:spcAft>
                <a:spcPts val="0"/>
              </a:spcAft>
              <a:buSzPts val="1200"/>
              <a:buNone/>
              <a:defRPr sz="1200">
                <a:solidFill>
                  <a:srgbClr val="888B94"/>
                </a:solidFill>
              </a:defRPr>
            </a:lvl5pPr>
            <a:lvl6pPr indent="-228600" lvl="5" marL="2743200" algn="l">
              <a:lnSpc>
                <a:spcPct val="90000"/>
              </a:lnSpc>
              <a:spcBef>
                <a:spcPts val="400"/>
              </a:spcBef>
              <a:spcAft>
                <a:spcPts val="0"/>
              </a:spcAft>
              <a:buClr>
                <a:srgbClr val="888B94"/>
              </a:buClr>
              <a:buSzPts val="1200"/>
              <a:buNone/>
              <a:defRPr sz="1200">
                <a:solidFill>
                  <a:srgbClr val="888B94"/>
                </a:solidFill>
              </a:defRPr>
            </a:lvl6pPr>
            <a:lvl7pPr indent="-228600" lvl="6" marL="3200400" algn="l">
              <a:lnSpc>
                <a:spcPct val="90000"/>
              </a:lnSpc>
              <a:spcBef>
                <a:spcPts val="400"/>
              </a:spcBef>
              <a:spcAft>
                <a:spcPts val="0"/>
              </a:spcAft>
              <a:buClr>
                <a:srgbClr val="888B94"/>
              </a:buClr>
              <a:buSzPts val="1200"/>
              <a:buNone/>
              <a:defRPr sz="1200">
                <a:solidFill>
                  <a:srgbClr val="888B94"/>
                </a:solidFill>
              </a:defRPr>
            </a:lvl7pPr>
            <a:lvl8pPr indent="-228600" lvl="7" marL="3657600" algn="l">
              <a:lnSpc>
                <a:spcPct val="90000"/>
              </a:lnSpc>
              <a:spcBef>
                <a:spcPts val="400"/>
              </a:spcBef>
              <a:spcAft>
                <a:spcPts val="0"/>
              </a:spcAft>
              <a:buClr>
                <a:srgbClr val="888B94"/>
              </a:buClr>
              <a:buSzPts val="1200"/>
              <a:buNone/>
              <a:defRPr sz="1200">
                <a:solidFill>
                  <a:srgbClr val="888B94"/>
                </a:solidFill>
              </a:defRPr>
            </a:lvl8pPr>
            <a:lvl9pPr indent="-228600" lvl="8" marL="4114800" algn="l">
              <a:lnSpc>
                <a:spcPct val="90000"/>
              </a:lnSpc>
              <a:spcBef>
                <a:spcPts val="400"/>
              </a:spcBef>
              <a:spcAft>
                <a:spcPts val="0"/>
              </a:spcAft>
              <a:buClr>
                <a:srgbClr val="888B94"/>
              </a:buClr>
              <a:buSzPts val="1200"/>
              <a:buNone/>
              <a:defRPr sz="1200">
                <a:solidFill>
                  <a:srgbClr val="888B94"/>
                </a:solidFill>
              </a:defRPr>
            </a:lvl9pPr>
          </a:lstStyle>
          <a:p/>
        </p:txBody>
      </p:sp>
      <p:sp>
        <p:nvSpPr>
          <p:cNvPr id="30" name="Google Shape;30;p4"/>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1" name="Google Shape;31;p4"/>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2" name="Google Shape;32;p4"/>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p:cSld name="Two Content">
    <p:spTree>
      <p:nvGrpSpPr>
        <p:cNvPr id="33" name="Shape 33"/>
        <p:cNvGrpSpPr/>
        <p:nvPr/>
      </p:nvGrpSpPr>
      <p:grpSpPr>
        <a:xfrm>
          <a:off x="0" y="0"/>
          <a:ext cx="0" cy="0"/>
          <a:chOff x="0" y="0"/>
          <a:chExt cx="0" cy="0"/>
        </a:xfrm>
      </p:grpSpPr>
      <p:sp>
        <p:nvSpPr>
          <p:cNvPr id="34" name="Google Shape;34;p5"/>
          <p:cNvSpPr txBox="1"/>
          <p:nvPr>
            <p:ph idx="1" type="body"/>
          </p:nvPr>
        </p:nvSpPr>
        <p:spPr>
          <a:xfrm>
            <a:off x="628650" y="1369219"/>
            <a:ext cx="3886200" cy="32634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SzPts val="1400"/>
              <a:buChar char="•"/>
              <a:defRPr/>
            </a:lvl1pPr>
            <a:lvl2pPr indent="-317500" lvl="1" marL="914400" algn="l">
              <a:lnSpc>
                <a:spcPct val="90000"/>
              </a:lnSpc>
              <a:spcBef>
                <a:spcPts val="400"/>
              </a:spcBef>
              <a:spcAft>
                <a:spcPts val="0"/>
              </a:spcAft>
              <a:buSzPts val="1400"/>
              <a:buChar char="•"/>
              <a:defRPr/>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35" name="Google Shape;35;p5"/>
          <p:cNvSpPr txBox="1"/>
          <p:nvPr>
            <p:ph idx="2" type="body"/>
          </p:nvPr>
        </p:nvSpPr>
        <p:spPr>
          <a:xfrm>
            <a:off x="4629150" y="1369219"/>
            <a:ext cx="3886200" cy="32634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SzPts val="1400"/>
              <a:buChar char="•"/>
              <a:defRPr/>
            </a:lvl1pPr>
            <a:lvl2pPr indent="-317500" lvl="1" marL="914400" algn="l">
              <a:lnSpc>
                <a:spcPct val="90000"/>
              </a:lnSpc>
              <a:spcBef>
                <a:spcPts val="400"/>
              </a:spcBef>
              <a:spcAft>
                <a:spcPts val="0"/>
              </a:spcAft>
              <a:buSzPts val="1400"/>
              <a:buChar char="•"/>
              <a:defRPr/>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36" name="Google Shape;36;p5"/>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7" name="Google Shape;37;p5"/>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38" name="Google Shape;38;p5"/>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39" name="Google Shape;39;p5"/>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showMasterSp="0">
  <p:cSld name="Quote">
    <p:spTree>
      <p:nvGrpSpPr>
        <p:cNvPr id="40" name="Shape 40"/>
        <p:cNvGrpSpPr/>
        <p:nvPr/>
      </p:nvGrpSpPr>
      <p:grpSpPr>
        <a:xfrm>
          <a:off x="0" y="0"/>
          <a:ext cx="0" cy="0"/>
          <a:chOff x="0" y="0"/>
          <a:chExt cx="0" cy="0"/>
        </a:xfrm>
      </p:grpSpPr>
      <p:pic>
        <p:nvPicPr>
          <p:cNvPr id="41" name="Google Shape;41;p6"/>
          <p:cNvPicPr preferRelativeResize="0"/>
          <p:nvPr/>
        </p:nvPicPr>
        <p:blipFill rotWithShape="1">
          <a:blip r:embed="rId2">
            <a:alphaModFix/>
          </a:blip>
          <a:srcRect b="0" l="0" r="0" t="0"/>
          <a:stretch/>
        </p:blipFill>
        <p:spPr>
          <a:xfrm>
            <a:off x="0" y="1285"/>
            <a:ext cx="9144000" cy="5140929"/>
          </a:xfrm>
          <a:prstGeom prst="rect">
            <a:avLst/>
          </a:prstGeom>
          <a:noFill/>
          <a:ln>
            <a:noFill/>
          </a:ln>
        </p:spPr>
      </p:pic>
      <p:sp>
        <p:nvSpPr>
          <p:cNvPr id="42" name="Google Shape;42;p6"/>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43" name="Google Shape;43;p6"/>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44" name="Google Shape;44;p6"/>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45" name="Google Shape;45;p6"/>
          <p:cNvSpPr txBox="1"/>
          <p:nvPr>
            <p:ph idx="1" type="body"/>
          </p:nvPr>
        </p:nvSpPr>
        <p:spPr>
          <a:xfrm>
            <a:off x="628650" y="1094185"/>
            <a:ext cx="7794900" cy="2113200"/>
          </a:xfrm>
          <a:prstGeom prst="rect">
            <a:avLst/>
          </a:prstGeom>
          <a:noFill/>
          <a:ln>
            <a:noFill/>
          </a:ln>
        </p:spPr>
        <p:txBody>
          <a:bodyPr anchorCtr="0" anchor="t" bIns="685800" lIns="1234425" spcFirstLastPara="1" rIns="1234425" wrap="square" tIns="685800">
            <a:noAutofit/>
          </a:bodyPr>
          <a:lstStyle>
            <a:lvl1pPr indent="-228600" lvl="0" marL="457200" algn="l">
              <a:lnSpc>
                <a:spcPct val="90000"/>
              </a:lnSpc>
              <a:spcBef>
                <a:spcPts val="800"/>
              </a:spcBef>
              <a:spcAft>
                <a:spcPts val="0"/>
              </a:spcAft>
              <a:buSzPts val="2700"/>
              <a:buNone/>
              <a:defRPr i="1" sz="2700"/>
            </a:lvl1pPr>
            <a:lvl2pPr indent="-228600" lvl="1" marL="914400" algn="l">
              <a:lnSpc>
                <a:spcPct val="90000"/>
              </a:lnSpc>
              <a:spcBef>
                <a:spcPts val="400"/>
              </a:spcBef>
              <a:spcAft>
                <a:spcPts val="0"/>
              </a:spcAft>
              <a:buSzPts val="1800"/>
              <a:buNone/>
              <a:defRPr/>
            </a:lvl2pPr>
            <a:lvl3pPr indent="-228600" lvl="2" marL="1371600" algn="l">
              <a:lnSpc>
                <a:spcPct val="90000"/>
              </a:lnSpc>
              <a:spcBef>
                <a:spcPts val="400"/>
              </a:spcBef>
              <a:spcAft>
                <a:spcPts val="0"/>
              </a:spcAft>
              <a:buSzPts val="1500"/>
              <a:buNone/>
              <a:defRPr/>
            </a:lvl3pPr>
            <a:lvl4pPr indent="-228600" lvl="3" marL="1828800" algn="l">
              <a:lnSpc>
                <a:spcPct val="90000"/>
              </a:lnSpc>
              <a:spcBef>
                <a:spcPts val="400"/>
              </a:spcBef>
              <a:spcAft>
                <a:spcPts val="0"/>
              </a:spcAft>
              <a:buSzPts val="1400"/>
              <a:buNone/>
              <a:defRPr/>
            </a:lvl4pPr>
            <a:lvl5pPr indent="-228600" lvl="4" marL="2286000" algn="l">
              <a:lnSpc>
                <a:spcPct val="90000"/>
              </a:lnSpc>
              <a:spcBef>
                <a:spcPts val="400"/>
              </a:spcBef>
              <a:spcAft>
                <a:spcPts val="0"/>
              </a:spcAft>
              <a:buSzPts val="1400"/>
              <a:buNone/>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46" name="Google Shape;46;p6"/>
          <p:cNvSpPr txBox="1"/>
          <p:nvPr>
            <p:ph idx="2" type="body"/>
          </p:nvPr>
        </p:nvSpPr>
        <p:spPr>
          <a:xfrm>
            <a:off x="621506" y="3213497"/>
            <a:ext cx="7802100" cy="638100"/>
          </a:xfrm>
          <a:prstGeom prst="rect">
            <a:avLst/>
          </a:prstGeom>
          <a:noFill/>
          <a:ln>
            <a:noFill/>
          </a:ln>
        </p:spPr>
        <p:txBody>
          <a:bodyPr anchorCtr="0" anchor="b" bIns="34275" lIns="68575" spcFirstLastPara="1" rIns="68575" wrap="square" tIns="34275">
            <a:noAutofit/>
          </a:bodyPr>
          <a:lstStyle>
            <a:lvl1pPr indent="-228600" lvl="0" marL="457200" algn="r">
              <a:lnSpc>
                <a:spcPct val="90000"/>
              </a:lnSpc>
              <a:spcBef>
                <a:spcPts val="800"/>
              </a:spcBef>
              <a:spcAft>
                <a:spcPts val="0"/>
              </a:spcAft>
              <a:buSzPts val="1400"/>
              <a:buNone/>
              <a:defRPr sz="1400"/>
            </a:lvl1pPr>
            <a:lvl2pPr indent="-228600" lvl="1" marL="914400" algn="r">
              <a:lnSpc>
                <a:spcPct val="90000"/>
              </a:lnSpc>
              <a:spcBef>
                <a:spcPts val="400"/>
              </a:spcBef>
              <a:spcAft>
                <a:spcPts val="0"/>
              </a:spcAft>
              <a:buSzPts val="1800"/>
              <a:buNone/>
              <a:defRPr/>
            </a:lvl2pPr>
            <a:lvl3pPr indent="-228600" lvl="2" marL="1371600" algn="r">
              <a:lnSpc>
                <a:spcPct val="90000"/>
              </a:lnSpc>
              <a:spcBef>
                <a:spcPts val="400"/>
              </a:spcBef>
              <a:spcAft>
                <a:spcPts val="0"/>
              </a:spcAft>
              <a:buSzPts val="1500"/>
              <a:buNone/>
              <a:defRPr/>
            </a:lvl3pPr>
            <a:lvl4pPr indent="-228600" lvl="3" marL="1828800" algn="r">
              <a:lnSpc>
                <a:spcPct val="90000"/>
              </a:lnSpc>
              <a:spcBef>
                <a:spcPts val="400"/>
              </a:spcBef>
              <a:spcAft>
                <a:spcPts val="0"/>
              </a:spcAft>
              <a:buSzPts val="1400"/>
              <a:buNone/>
              <a:defRPr/>
            </a:lvl4pPr>
            <a:lvl5pPr indent="-228600" lvl="4" marL="2286000" algn="r">
              <a:lnSpc>
                <a:spcPct val="90000"/>
              </a:lnSpc>
              <a:spcBef>
                <a:spcPts val="400"/>
              </a:spcBef>
              <a:spcAft>
                <a:spcPts val="0"/>
              </a:spcAft>
              <a:buSzPts val="1400"/>
              <a:buNone/>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showMasterSp="0" type="twoTxTwoObj">
  <p:cSld name="TWO_OBJECTS_WITH_TEXT">
    <p:spTree>
      <p:nvGrpSpPr>
        <p:cNvPr id="47" name="Shape 47"/>
        <p:cNvGrpSpPr/>
        <p:nvPr/>
      </p:nvGrpSpPr>
      <p:grpSpPr>
        <a:xfrm>
          <a:off x="0" y="0"/>
          <a:ext cx="0" cy="0"/>
          <a:chOff x="0" y="0"/>
          <a:chExt cx="0" cy="0"/>
        </a:xfrm>
      </p:grpSpPr>
      <p:pic>
        <p:nvPicPr>
          <p:cNvPr id="48" name="Google Shape;48;p7"/>
          <p:cNvPicPr preferRelativeResize="0"/>
          <p:nvPr/>
        </p:nvPicPr>
        <p:blipFill rotWithShape="1">
          <a:blip r:embed="rId2">
            <a:alphaModFix/>
          </a:blip>
          <a:srcRect b="0" l="0" r="0" t="0"/>
          <a:stretch/>
        </p:blipFill>
        <p:spPr>
          <a:xfrm>
            <a:off x="0" y="1285"/>
            <a:ext cx="9144000" cy="5140929"/>
          </a:xfrm>
          <a:prstGeom prst="rect">
            <a:avLst/>
          </a:prstGeom>
          <a:noFill/>
          <a:ln>
            <a:noFill/>
          </a:ln>
        </p:spPr>
      </p:pic>
      <p:sp>
        <p:nvSpPr>
          <p:cNvPr id="49" name="Google Shape;49;p7"/>
          <p:cNvSpPr txBox="1"/>
          <p:nvPr>
            <p:ph type="title"/>
          </p:nvPr>
        </p:nvSpPr>
        <p:spPr>
          <a:xfrm>
            <a:off x="629841" y="273844"/>
            <a:ext cx="7886700" cy="8619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50" name="Google Shape;50;p7"/>
          <p:cNvSpPr txBox="1"/>
          <p:nvPr>
            <p:ph idx="1" type="body"/>
          </p:nvPr>
        </p:nvSpPr>
        <p:spPr>
          <a:xfrm>
            <a:off x="629841" y="1260871"/>
            <a:ext cx="3868200" cy="685800"/>
          </a:xfrm>
          <a:prstGeom prst="rect">
            <a:avLst/>
          </a:prstGeom>
          <a:noFill/>
          <a:ln>
            <a:noFill/>
          </a:ln>
        </p:spPr>
        <p:txBody>
          <a:bodyPr anchorCtr="0" anchor="b" bIns="34275" lIns="68575" spcFirstLastPara="1" rIns="68575" wrap="square" tIns="34275">
            <a:noAutofit/>
          </a:bodyPr>
          <a:lstStyle>
            <a:lvl1pPr indent="-228600" lvl="0" marL="457200" algn="l">
              <a:lnSpc>
                <a:spcPct val="90000"/>
              </a:lnSpc>
              <a:spcBef>
                <a:spcPts val="800"/>
              </a:spcBef>
              <a:spcAft>
                <a:spcPts val="0"/>
              </a:spcAft>
              <a:buSzPts val="2100"/>
              <a:buNone/>
              <a:defRPr b="1" sz="2100">
                <a:latin typeface="Open Sans SemiBold"/>
                <a:ea typeface="Open Sans SemiBold"/>
                <a:cs typeface="Open Sans SemiBold"/>
                <a:sym typeface="Open Sans SemiBold"/>
              </a:defRPr>
            </a:lvl1pPr>
            <a:lvl2pPr indent="-228600" lvl="1" marL="914400" algn="l">
              <a:lnSpc>
                <a:spcPct val="90000"/>
              </a:lnSpc>
              <a:spcBef>
                <a:spcPts val="400"/>
              </a:spcBef>
              <a:spcAft>
                <a:spcPts val="0"/>
              </a:spcAft>
              <a:buSzPts val="1500"/>
              <a:buNone/>
              <a:defRPr b="1" sz="1500"/>
            </a:lvl2pPr>
            <a:lvl3pPr indent="-228600" lvl="2" marL="1371600" algn="l">
              <a:lnSpc>
                <a:spcPct val="90000"/>
              </a:lnSpc>
              <a:spcBef>
                <a:spcPts val="400"/>
              </a:spcBef>
              <a:spcAft>
                <a:spcPts val="0"/>
              </a:spcAft>
              <a:buSzPts val="1400"/>
              <a:buNone/>
              <a:defRPr b="1" sz="1400"/>
            </a:lvl3pPr>
            <a:lvl4pPr indent="-228600" lvl="3" marL="1828800" algn="l">
              <a:lnSpc>
                <a:spcPct val="90000"/>
              </a:lnSpc>
              <a:spcBef>
                <a:spcPts val="400"/>
              </a:spcBef>
              <a:spcAft>
                <a:spcPts val="0"/>
              </a:spcAft>
              <a:buSzPts val="1200"/>
              <a:buNone/>
              <a:defRPr b="1" sz="1200"/>
            </a:lvl4pPr>
            <a:lvl5pPr indent="-228600" lvl="4" marL="2286000" algn="l">
              <a:lnSpc>
                <a:spcPct val="90000"/>
              </a:lnSpc>
              <a:spcBef>
                <a:spcPts val="400"/>
              </a:spcBef>
              <a:spcAft>
                <a:spcPts val="0"/>
              </a:spcAft>
              <a:buSzPts val="1200"/>
              <a:buNone/>
              <a:defRPr b="1" sz="1200"/>
            </a:lvl5pPr>
            <a:lvl6pPr indent="-228600" lvl="5" marL="2743200" algn="l">
              <a:lnSpc>
                <a:spcPct val="90000"/>
              </a:lnSpc>
              <a:spcBef>
                <a:spcPts val="400"/>
              </a:spcBef>
              <a:spcAft>
                <a:spcPts val="0"/>
              </a:spcAft>
              <a:buClr>
                <a:schemeClr val="dk1"/>
              </a:buClr>
              <a:buSzPts val="1200"/>
              <a:buNone/>
              <a:defRPr b="1" sz="1200"/>
            </a:lvl6pPr>
            <a:lvl7pPr indent="-228600" lvl="6" marL="3200400" algn="l">
              <a:lnSpc>
                <a:spcPct val="90000"/>
              </a:lnSpc>
              <a:spcBef>
                <a:spcPts val="400"/>
              </a:spcBef>
              <a:spcAft>
                <a:spcPts val="0"/>
              </a:spcAft>
              <a:buClr>
                <a:schemeClr val="dk1"/>
              </a:buClr>
              <a:buSzPts val="1200"/>
              <a:buNone/>
              <a:defRPr b="1" sz="1200"/>
            </a:lvl7pPr>
            <a:lvl8pPr indent="-228600" lvl="7" marL="3657600" algn="l">
              <a:lnSpc>
                <a:spcPct val="90000"/>
              </a:lnSpc>
              <a:spcBef>
                <a:spcPts val="400"/>
              </a:spcBef>
              <a:spcAft>
                <a:spcPts val="0"/>
              </a:spcAft>
              <a:buClr>
                <a:schemeClr val="dk1"/>
              </a:buClr>
              <a:buSzPts val="1200"/>
              <a:buNone/>
              <a:defRPr b="1" sz="1200"/>
            </a:lvl8pPr>
            <a:lvl9pPr indent="-228600" lvl="8" marL="4114800" algn="l">
              <a:lnSpc>
                <a:spcPct val="90000"/>
              </a:lnSpc>
              <a:spcBef>
                <a:spcPts val="400"/>
              </a:spcBef>
              <a:spcAft>
                <a:spcPts val="0"/>
              </a:spcAft>
              <a:buClr>
                <a:schemeClr val="dk1"/>
              </a:buClr>
              <a:buSzPts val="1200"/>
              <a:buNone/>
              <a:defRPr b="1" sz="1200"/>
            </a:lvl9pPr>
          </a:lstStyle>
          <a:p/>
        </p:txBody>
      </p:sp>
      <p:sp>
        <p:nvSpPr>
          <p:cNvPr id="51" name="Google Shape;51;p7"/>
          <p:cNvSpPr txBox="1"/>
          <p:nvPr>
            <p:ph idx="2" type="body"/>
          </p:nvPr>
        </p:nvSpPr>
        <p:spPr>
          <a:xfrm>
            <a:off x="629841" y="2003821"/>
            <a:ext cx="3868200" cy="2235600"/>
          </a:xfrm>
          <a:prstGeom prst="rect">
            <a:avLst/>
          </a:prstGeom>
          <a:noFill/>
          <a:ln>
            <a:noFill/>
          </a:ln>
        </p:spPr>
        <p:txBody>
          <a:bodyPr anchorCtr="0" anchor="t" bIns="34275" lIns="68575" spcFirstLastPara="1" rIns="68575" wrap="square" tIns="34275">
            <a:noAutofit/>
          </a:bodyPr>
          <a:lstStyle>
            <a:lvl1pPr indent="-342900" lvl="0" marL="457200" algn="l">
              <a:lnSpc>
                <a:spcPct val="90000"/>
              </a:lnSpc>
              <a:spcBef>
                <a:spcPts val="800"/>
              </a:spcBef>
              <a:spcAft>
                <a:spcPts val="0"/>
              </a:spcAft>
              <a:buSzPts val="1800"/>
              <a:buChar char="•"/>
              <a:defRPr sz="1800"/>
            </a:lvl1pPr>
            <a:lvl2pPr indent="-323850" lvl="1" marL="914400" algn="l">
              <a:lnSpc>
                <a:spcPct val="90000"/>
              </a:lnSpc>
              <a:spcBef>
                <a:spcPts val="400"/>
              </a:spcBef>
              <a:spcAft>
                <a:spcPts val="0"/>
              </a:spcAft>
              <a:buSzPts val="1500"/>
              <a:buChar char="•"/>
              <a:defRPr sz="1500"/>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52" name="Google Shape;52;p7"/>
          <p:cNvSpPr txBox="1"/>
          <p:nvPr>
            <p:ph idx="3" type="body"/>
          </p:nvPr>
        </p:nvSpPr>
        <p:spPr>
          <a:xfrm>
            <a:off x="4629150" y="1260871"/>
            <a:ext cx="3887400" cy="685800"/>
          </a:xfrm>
          <a:prstGeom prst="rect">
            <a:avLst/>
          </a:prstGeom>
          <a:noFill/>
          <a:ln>
            <a:noFill/>
          </a:ln>
        </p:spPr>
        <p:txBody>
          <a:bodyPr anchorCtr="0" anchor="b" bIns="34275" lIns="68575" spcFirstLastPara="1" rIns="68575" wrap="square" tIns="34275">
            <a:noAutofit/>
          </a:bodyPr>
          <a:lstStyle>
            <a:lvl1pPr indent="-228600" lvl="0" marL="457200" algn="l">
              <a:lnSpc>
                <a:spcPct val="90000"/>
              </a:lnSpc>
              <a:spcBef>
                <a:spcPts val="800"/>
              </a:spcBef>
              <a:spcAft>
                <a:spcPts val="0"/>
              </a:spcAft>
              <a:buSzPts val="2100"/>
              <a:buNone/>
              <a:defRPr b="1" sz="2100">
                <a:latin typeface="Open Sans SemiBold"/>
                <a:ea typeface="Open Sans SemiBold"/>
                <a:cs typeface="Open Sans SemiBold"/>
                <a:sym typeface="Open Sans SemiBold"/>
              </a:defRPr>
            </a:lvl1pPr>
            <a:lvl2pPr indent="-228600" lvl="1" marL="914400" algn="l">
              <a:lnSpc>
                <a:spcPct val="90000"/>
              </a:lnSpc>
              <a:spcBef>
                <a:spcPts val="400"/>
              </a:spcBef>
              <a:spcAft>
                <a:spcPts val="0"/>
              </a:spcAft>
              <a:buSzPts val="1500"/>
              <a:buNone/>
              <a:defRPr b="1" sz="1500"/>
            </a:lvl2pPr>
            <a:lvl3pPr indent="-228600" lvl="2" marL="1371600" algn="l">
              <a:lnSpc>
                <a:spcPct val="90000"/>
              </a:lnSpc>
              <a:spcBef>
                <a:spcPts val="400"/>
              </a:spcBef>
              <a:spcAft>
                <a:spcPts val="0"/>
              </a:spcAft>
              <a:buSzPts val="1400"/>
              <a:buNone/>
              <a:defRPr b="1" sz="1400"/>
            </a:lvl3pPr>
            <a:lvl4pPr indent="-228600" lvl="3" marL="1828800" algn="l">
              <a:lnSpc>
                <a:spcPct val="90000"/>
              </a:lnSpc>
              <a:spcBef>
                <a:spcPts val="400"/>
              </a:spcBef>
              <a:spcAft>
                <a:spcPts val="0"/>
              </a:spcAft>
              <a:buSzPts val="1200"/>
              <a:buNone/>
              <a:defRPr b="1" sz="1200"/>
            </a:lvl4pPr>
            <a:lvl5pPr indent="-228600" lvl="4" marL="2286000" algn="l">
              <a:lnSpc>
                <a:spcPct val="90000"/>
              </a:lnSpc>
              <a:spcBef>
                <a:spcPts val="400"/>
              </a:spcBef>
              <a:spcAft>
                <a:spcPts val="0"/>
              </a:spcAft>
              <a:buSzPts val="1200"/>
              <a:buNone/>
              <a:defRPr b="1" sz="1200"/>
            </a:lvl5pPr>
            <a:lvl6pPr indent="-228600" lvl="5" marL="2743200" algn="l">
              <a:lnSpc>
                <a:spcPct val="90000"/>
              </a:lnSpc>
              <a:spcBef>
                <a:spcPts val="400"/>
              </a:spcBef>
              <a:spcAft>
                <a:spcPts val="0"/>
              </a:spcAft>
              <a:buClr>
                <a:schemeClr val="dk1"/>
              </a:buClr>
              <a:buSzPts val="1200"/>
              <a:buNone/>
              <a:defRPr b="1" sz="1200"/>
            </a:lvl6pPr>
            <a:lvl7pPr indent="-228600" lvl="6" marL="3200400" algn="l">
              <a:lnSpc>
                <a:spcPct val="90000"/>
              </a:lnSpc>
              <a:spcBef>
                <a:spcPts val="400"/>
              </a:spcBef>
              <a:spcAft>
                <a:spcPts val="0"/>
              </a:spcAft>
              <a:buClr>
                <a:schemeClr val="dk1"/>
              </a:buClr>
              <a:buSzPts val="1200"/>
              <a:buNone/>
              <a:defRPr b="1" sz="1200"/>
            </a:lvl7pPr>
            <a:lvl8pPr indent="-228600" lvl="7" marL="3657600" algn="l">
              <a:lnSpc>
                <a:spcPct val="90000"/>
              </a:lnSpc>
              <a:spcBef>
                <a:spcPts val="400"/>
              </a:spcBef>
              <a:spcAft>
                <a:spcPts val="0"/>
              </a:spcAft>
              <a:buClr>
                <a:schemeClr val="dk1"/>
              </a:buClr>
              <a:buSzPts val="1200"/>
              <a:buNone/>
              <a:defRPr b="1" sz="1200"/>
            </a:lvl8pPr>
            <a:lvl9pPr indent="-228600" lvl="8" marL="4114800" algn="l">
              <a:lnSpc>
                <a:spcPct val="90000"/>
              </a:lnSpc>
              <a:spcBef>
                <a:spcPts val="400"/>
              </a:spcBef>
              <a:spcAft>
                <a:spcPts val="0"/>
              </a:spcAft>
              <a:buClr>
                <a:schemeClr val="dk1"/>
              </a:buClr>
              <a:buSzPts val="1200"/>
              <a:buNone/>
              <a:defRPr b="1" sz="1200"/>
            </a:lvl9pPr>
          </a:lstStyle>
          <a:p/>
        </p:txBody>
      </p:sp>
      <p:sp>
        <p:nvSpPr>
          <p:cNvPr id="53" name="Google Shape;53;p7"/>
          <p:cNvSpPr txBox="1"/>
          <p:nvPr>
            <p:ph idx="4" type="body"/>
          </p:nvPr>
        </p:nvSpPr>
        <p:spPr>
          <a:xfrm>
            <a:off x="4629150" y="2003821"/>
            <a:ext cx="3887400" cy="2235600"/>
          </a:xfrm>
          <a:prstGeom prst="rect">
            <a:avLst/>
          </a:prstGeom>
          <a:noFill/>
          <a:ln>
            <a:noFill/>
          </a:ln>
        </p:spPr>
        <p:txBody>
          <a:bodyPr anchorCtr="0" anchor="t" bIns="34275" lIns="68575" spcFirstLastPara="1" rIns="68575" wrap="square" tIns="34275">
            <a:noAutofit/>
          </a:bodyPr>
          <a:lstStyle>
            <a:lvl1pPr indent="-342900" lvl="0" marL="457200" algn="l">
              <a:lnSpc>
                <a:spcPct val="90000"/>
              </a:lnSpc>
              <a:spcBef>
                <a:spcPts val="800"/>
              </a:spcBef>
              <a:spcAft>
                <a:spcPts val="0"/>
              </a:spcAft>
              <a:buSzPts val="1800"/>
              <a:buChar char="•"/>
              <a:defRPr sz="1800"/>
            </a:lvl1pPr>
            <a:lvl2pPr indent="-323850" lvl="1" marL="914400" algn="l">
              <a:lnSpc>
                <a:spcPct val="90000"/>
              </a:lnSpc>
              <a:spcBef>
                <a:spcPts val="400"/>
              </a:spcBef>
              <a:spcAft>
                <a:spcPts val="0"/>
              </a:spcAft>
              <a:buSzPts val="1500"/>
              <a:buChar char="•"/>
              <a:defRPr sz="1500"/>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54" name="Google Shape;54;p7"/>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55" name="Google Shape;55;p7"/>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56" name="Google Shape;56;p7"/>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hoto" showMasterSp="0">
  <p:cSld name="photo">
    <p:spTree>
      <p:nvGrpSpPr>
        <p:cNvPr id="57" name="Shape 57"/>
        <p:cNvGrpSpPr/>
        <p:nvPr/>
      </p:nvGrpSpPr>
      <p:grpSpPr>
        <a:xfrm>
          <a:off x="0" y="0"/>
          <a:ext cx="0" cy="0"/>
          <a:chOff x="0" y="0"/>
          <a:chExt cx="0" cy="0"/>
        </a:xfrm>
      </p:grpSpPr>
      <p:pic>
        <p:nvPicPr>
          <p:cNvPr id="58" name="Google Shape;58;p8"/>
          <p:cNvPicPr preferRelativeResize="0"/>
          <p:nvPr/>
        </p:nvPicPr>
        <p:blipFill rotWithShape="1">
          <a:blip r:embed="rId2">
            <a:alphaModFix/>
          </a:blip>
          <a:srcRect b="0" l="0" r="0" t="0"/>
          <a:stretch/>
        </p:blipFill>
        <p:spPr>
          <a:xfrm>
            <a:off x="1143" y="1928"/>
            <a:ext cx="9141714" cy="5139644"/>
          </a:xfrm>
          <a:prstGeom prst="rect">
            <a:avLst/>
          </a:prstGeom>
          <a:noFill/>
          <a:ln>
            <a:noFill/>
          </a:ln>
        </p:spPr>
      </p:pic>
      <p:sp>
        <p:nvSpPr>
          <p:cNvPr id="59" name="Google Shape;59;p8"/>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0" name="Google Shape;60;p8"/>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1" name="Google Shape;61;p8"/>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62" name="Google Shape;62;p8"/>
          <p:cNvSpPr/>
          <p:nvPr>
            <p:ph idx="2" type="pic"/>
          </p:nvPr>
        </p:nvSpPr>
        <p:spPr>
          <a:xfrm>
            <a:off x="0" y="0"/>
            <a:ext cx="9141600" cy="3837600"/>
          </a:xfrm>
          <a:prstGeom prst="rect">
            <a:avLst/>
          </a:prstGeom>
          <a:noFill/>
          <a:ln>
            <a:noFill/>
          </a:ln>
        </p:spPr>
        <p:txBody>
          <a:bodyPr anchorCtr="0" anchor="ctr" bIns="34275" lIns="68575" spcFirstLastPara="1" rIns="68575" wrap="square" tIns="34275">
            <a:noAutofit/>
          </a:bodyPr>
          <a:lstStyle>
            <a:lvl1pPr lvl="0" marR="0" rtl="0" algn="ctr">
              <a:lnSpc>
                <a:spcPct val="90000"/>
              </a:lnSpc>
              <a:spcBef>
                <a:spcPts val="800"/>
              </a:spcBef>
              <a:spcAft>
                <a:spcPts val="0"/>
              </a:spcAft>
              <a:buClr>
                <a:schemeClr val="accent2"/>
              </a:buClr>
              <a:buSzPts val="2100"/>
              <a:buFont typeface="Arial"/>
              <a:buNone/>
              <a:defRPr b="0" i="0" sz="2100" u="none" cap="none" strike="noStrike">
                <a:solidFill>
                  <a:schemeClr val="dk1"/>
                </a:solidFill>
                <a:latin typeface="Open Sans Light"/>
                <a:ea typeface="Open Sans Light"/>
                <a:cs typeface="Open Sans Light"/>
                <a:sym typeface="Open Sans Light"/>
              </a:defRPr>
            </a:lvl1pPr>
            <a:lvl2pPr lvl="1" marR="0" rtl="0" algn="l">
              <a:lnSpc>
                <a:spcPct val="90000"/>
              </a:lnSpc>
              <a:spcBef>
                <a:spcPts val="400"/>
              </a:spcBef>
              <a:spcAft>
                <a:spcPts val="0"/>
              </a:spcAft>
              <a:buClr>
                <a:schemeClr val="accent1"/>
              </a:buClr>
              <a:buSzPts val="1800"/>
              <a:buFont typeface="Arial"/>
              <a:buChar char="•"/>
              <a:defRPr b="0" i="0" sz="1800" u="none" cap="none" strike="noStrike">
                <a:solidFill>
                  <a:schemeClr val="dk1"/>
                </a:solidFill>
                <a:latin typeface="Open Sans Light"/>
                <a:ea typeface="Open Sans Light"/>
                <a:cs typeface="Open Sans Light"/>
                <a:sym typeface="Open Sans Light"/>
              </a:defRPr>
            </a:lvl2pPr>
            <a:lvl3pPr lvl="2" marR="0" rtl="0" algn="l">
              <a:lnSpc>
                <a:spcPct val="90000"/>
              </a:lnSpc>
              <a:spcBef>
                <a:spcPts val="400"/>
              </a:spcBef>
              <a:spcAft>
                <a:spcPts val="0"/>
              </a:spcAft>
              <a:buClr>
                <a:srgbClr val="3171D1"/>
              </a:buClr>
              <a:buSzPts val="1500"/>
              <a:buFont typeface="Arial"/>
              <a:buChar char="•"/>
              <a:defRPr b="0" i="0" sz="1500" u="none" cap="none" strike="noStrike">
                <a:solidFill>
                  <a:schemeClr val="dk1"/>
                </a:solidFill>
                <a:latin typeface="Open Sans Light"/>
                <a:ea typeface="Open Sans Light"/>
                <a:cs typeface="Open Sans Light"/>
                <a:sym typeface="Open Sans Light"/>
              </a:defRPr>
            </a:lvl3pPr>
            <a:lvl4pPr lvl="3" marR="0" rtl="0" algn="l">
              <a:lnSpc>
                <a:spcPct val="90000"/>
              </a:lnSpc>
              <a:spcBef>
                <a:spcPts val="400"/>
              </a:spcBef>
              <a:spcAft>
                <a:spcPts val="0"/>
              </a:spcAft>
              <a:buClr>
                <a:schemeClr val="accent2"/>
              </a:buClr>
              <a:buSzPts val="1400"/>
              <a:buFont typeface="Arial"/>
              <a:buChar char="•"/>
              <a:defRPr b="0" i="0" sz="1400" u="none" cap="none" strike="noStrike">
                <a:solidFill>
                  <a:schemeClr val="dk1"/>
                </a:solidFill>
                <a:latin typeface="Open Sans Light"/>
                <a:ea typeface="Open Sans Light"/>
                <a:cs typeface="Open Sans Light"/>
                <a:sym typeface="Open Sans Light"/>
              </a:defRPr>
            </a:lvl4pPr>
            <a:lvl5pPr lvl="4" marR="0" rtl="0" algn="l">
              <a:lnSpc>
                <a:spcPct val="90000"/>
              </a:lnSpc>
              <a:spcBef>
                <a:spcPts val="400"/>
              </a:spcBef>
              <a:spcAft>
                <a:spcPts val="0"/>
              </a:spcAft>
              <a:buClr>
                <a:srgbClr val="888B90"/>
              </a:buClr>
              <a:buSzPts val="1400"/>
              <a:buFont typeface="Arial"/>
              <a:buChar char="•"/>
              <a:defRPr b="0" i="0" sz="1400" u="none" cap="none" strike="noStrike">
                <a:solidFill>
                  <a:schemeClr val="dk1"/>
                </a:solidFill>
                <a:latin typeface="Open Sans Light"/>
                <a:ea typeface="Open Sans Light"/>
                <a:cs typeface="Open Sans Light"/>
                <a:sym typeface="Open Sans Light"/>
              </a:defRPr>
            </a:lvl5pPr>
            <a:lvl6pPr lvl="5"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6pPr>
            <a:lvl7pPr lvl="6"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7pPr>
            <a:lvl8pPr lvl="7"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8pPr>
            <a:lvl9pPr lvl="8"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9pPr>
          </a:lstStyle>
          <a:p/>
        </p:txBody>
      </p:sp>
      <p:sp>
        <p:nvSpPr>
          <p:cNvPr id="63" name="Google Shape;63;p8"/>
          <p:cNvSpPr txBox="1"/>
          <p:nvPr>
            <p:ph type="title"/>
          </p:nvPr>
        </p:nvSpPr>
        <p:spPr>
          <a:xfrm>
            <a:off x="628650" y="3913909"/>
            <a:ext cx="7815600" cy="753000"/>
          </a:xfrm>
          <a:prstGeom prst="rect">
            <a:avLst/>
          </a:prstGeom>
          <a:noFill/>
          <a:ln>
            <a:noFill/>
          </a:ln>
        </p:spPr>
        <p:txBody>
          <a:bodyPr anchorCtr="0" anchor="t" bIns="34275" lIns="68575" spcFirstLastPara="1" rIns="68575" wrap="square" tIns="34275">
            <a:noAutofit/>
          </a:bodyPr>
          <a:lstStyle>
            <a:lvl1pPr lvl="0" algn="l">
              <a:lnSpc>
                <a:spcPct val="90000"/>
              </a:lnSpc>
              <a:spcBef>
                <a:spcPts val="0"/>
              </a:spcBef>
              <a:spcAft>
                <a:spcPts val="0"/>
              </a:spcAft>
              <a:buClr>
                <a:schemeClr val="lt1"/>
              </a:buClr>
              <a:buSzPts val="2400"/>
              <a:buFont typeface="Open Sans SemiBold"/>
              <a:buNone/>
              <a:defRPr sz="2400">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star" showMasterSp="0">
  <p:cSld name="Title only star">
    <p:spTree>
      <p:nvGrpSpPr>
        <p:cNvPr id="64" name="Shape 64"/>
        <p:cNvGrpSpPr/>
        <p:nvPr/>
      </p:nvGrpSpPr>
      <p:grpSpPr>
        <a:xfrm>
          <a:off x="0" y="0"/>
          <a:ext cx="0" cy="0"/>
          <a:chOff x="0" y="0"/>
          <a:chExt cx="0" cy="0"/>
        </a:xfrm>
      </p:grpSpPr>
      <p:pic>
        <p:nvPicPr>
          <p:cNvPr id="65" name="Google Shape;65;p9"/>
          <p:cNvPicPr preferRelativeResize="0"/>
          <p:nvPr/>
        </p:nvPicPr>
        <p:blipFill rotWithShape="1">
          <a:blip r:embed="rId2">
            <a:alphaModFix/>
          </a:blip>
          <a:srcRect b="0" l="0" r="0" t="0"/>
          <a:stretch/>
        </p:blipFill>
        <p:spPr>
          <a:xfrm>
            <a:off x="0" y="1285"/>
            <a:ext cx="9144000" cy="5140929"/>
          </a:xfrm>
          <a:prstGeom prst="rect">
            <a:avLst/>
          </a:prstGeom>
          <a:noFill/>
          <a:ln>
            <a:noFill/>
          </a:ln>
        </p:spPr>
      </p:pic>
      <p:sp>
        <p:nvSpPr>
          <p:cNvPr id="66" name="Google Shape;66;p9"/>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7" name="Google Shape;67;p9"/>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68" name="Google Shape;68;p9"/>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69" name="Google Shape;69;p9"/>
          <p:cNvSpPr txBox="1"/>
          <p:nvPr>
            <p:ph type="title"/>
          </p:nvPr>
        </p:nvSpPr>
        <p:spPr>
          <a:xfrm>
            <a:off x="628650" y="207466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lt1"/>
              </a:buClr>
              <a:buSzPts val="3300"/>
              <a:buFont typeface="Open Sans SemiBold"/>
              <a:buNone/>
              <a:defRPr>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logo" showMasterSp="0">
  <p:cSld name="Title only logo">
    <p:spTree>
      <p:nvGrpSpPr>
        <p:cNvPr id="70" name="Shape 70"/>
        <p:cNvGrpSpPr/>
        <p:nvPr/>
      </p:nvGrpSpPr>
      <p:grpSpPr>
        <a:xfrm>
          <a:off x="0" y="0"/>
          <a:ext cx="0" cy="0"/>
          <a:chOff x="0" y="0"/>
          <a:chExt cx="0" cy="0"/>
        </a:xfrm>
      </p:grpSpPr>
      <p:pic>
        <p:nvPicPr>
          <p:cNvPr id="71" name="Google Shape;71;p10"/>
          <p:cNvPicPr preferRelativeResize="0"/>
          <p:nvPr/>
        </p:nvPicPr>
        <p:blipFill rotWithShape="1">
          <a:blip r:embed="rId2">
            <a:alphaModFix/>
          </a:blip>
          <a:srcRect b="0" l="0" r="0" t="0"/>
          <a:stretch/>
        </p:blipFill>
        <p:spPr>
          <a:xfrm>
            <a:off x="2285" y="1285"/>
            <a:ext cx="9139430" cy="5140929"/>
          </a:xfrm>
          <a:prstGeom prst="rect">
            <a:avLst/>
          </a:prstGeom>
          <a:noFill/>
          <a:ln>
            <a:noFill/>
          </a:ln>
        </p:spPr>
      </p:pic>
      <p:sp>
        <p:nvSpPr>
          <p:cNvPr id="72" name="Google Shape;72;p10"/>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3" name="Google Shape;73;p10"/>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4" name="Google Shape;74;p10"/>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75" name="Google Shape;75;p10"/>
          <p:cNvSpPr txBox="1"/>
          <p:nvPr>
            <p:ph type="title"/>
          </p:nvPr>
        </p:nvSpPr>
        <p:spPr>
          <a:xfrm>
            <a:off x="628650" y="207466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lt1"/>
              </a:buClr>
              <a:buSzPts val="3300"/>
              <a:buFont typeface="Open Sans SemiBold"/>
              <a:buNone/>
              <a:defRPr>
                <a:solidFill>
                  <a:schemeClr val="lt1"/>
                </a:solidFill>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ideo">
  <p:cSld name="video">
    <p:spTree>
      <p:nvGrpSpPr>
        <p:cNvPr id="76" name="Shape 76"/>
        <p:cNvGrpSpPr/>
        <p:nvPr/>
      </p:nvGrpSpPr>
      <p:grpSpPr>
        <a:xfrm>
          <a:off x="0" y="0"/>
          <a:ext cx="0" cy="0"/>
          <a:chOff x="0" y="0"/>
          <a:chExt cx="0" cy="0"/>
        </a:xfrm>
      </p:grpSpPr>
      <p:sp>
        <p:nvSpPr>
          <p:cNvPr id="77" name="Google Shape;77;p11"/>
          <p:cNvSpPr/>
          <p:nvPr>
            <p:ph idx="2" type="media"/>
          </p:nvPr>
        </p:nvSpPr>
        <p:spPr>
          <a:xfrm>
            <a:off x="851188" y="602672"/>
            <a:ext cx="7441500" cy="3699300"/>
          </a:xfrm>
          <a:prstGeom prst="rect">
            <a:avLst/>
          </a:prstGeom>
          <a:noFill/>
          <a:ln>
            <a:noFill/>
          </a:ln>
        </p:spPr>
        <p:txBody>
          <a:bodyPr anchorCtr="0" anchor="ctr" bIns="34275" lIns="68575" spcFirstLastPara="1" rIns="68575" wrap="square" tIns="34275">
            <a:noAutofit/>
          </a:bodyPr>
          <a:lstStyle>
            <a:lvl1pPr lvl="0" marR="0" rtl="0" algn="ctr">
              <a:lnSpc>
                <a:spcPct val="90000"/>
              </a:lnSpc>
              <a:spcBef>
                <a:spcPts val="800"/>
              </a:spcBef>
              <a:spcAft>
                <a:spcPts val="0"/>
              </a:spcAft>
              <a:buClr>
                <a:schemeClr val="accent2"/>
              </a:buClr>
              <a:buSzPts val="2100"/>
              <a:buFont typeface="Arial"/>
              <a:buNone/>
              <a:defRPr b="0" i="0" sz="2100" u="none" cap="none" strike="noStrike">
                <a:latin typeface="Open Sans Light"/>
                <a:ea typeface="Open Sans Light"/>
                <a:cs typeface="Open Sans Light"/>
                <a:sym typeface="Open Sans Light"/>
              </a:defRPr>
            </a:lvl1pPr>
            <a:lvl2pPr lvl="1" marR="0" rtl="0" algn="l">
              <a:lnSpc>
                <a:spcPct val="90000"/>
              </a:lnSpc>
              <a:spcBef>
                <a:spcPts val="400"/>
              </a:spcBef>
              <a:spcAft>
                <a:spcPts val="0"/>
              </a:spcAft>
              <a:buClr>
                <a:schemeClr val="accent1"/>
              </a:buClr>
              <a:buSzPts val="1800"/>
              <a:buFont typeface="Arial"/>
              <a:buChar char="•"/>
              <a:defRPr b="0" i="0" sz="1800" u="none" cap="none" strike="noStrike">
                <a:solidFill>
                  <a:schemeClr val="dk1"/>
                </a:solidFill>
                <a:latin typeface="Open Sans Light"/>
                <a:ea typeface="Open Sans Light"/>
                <a:cs typeface="Open Sans Light"/>
                <a:sym typeface="Open Sans Light"/>
              </a:defRPr>
            </a:lvl2pPr>
            <a:lvl3pPr lvl="2" marR="0" rtl="0" algn="l">
              <a:lnSpc>
                <a:spcPct val="90000"/>
              </a:lnSpc>
              <a:spcBef>
                <a:spcPts val="400"/>
              </a:spcBef>
              <a:spcAft>
                <a:spcPts val="0"/>
              </a:spcAft>
              <a:buClr>
                <a:srgbClr val="3171D1"/>
              </a:buClr>
              <a:buSzPts val="1500"/>
              <a:buFont typeface="Arial"/>
              <a:buChar char="•"/>
              <a:defRPr b="0" i="0" sz="1500" u="none" cap="none" strike="noStrike">
                <a:solidFill>
                  <a:schemeClr val="dk1"/>
                </a:solidFill>
                <a:latin typeface="Open Sans Light"/>
                <a:ea typeface="Open Sans Light"/>
                <a:cs typeface="Open Sans Light"/>
                <a:sym typeface="Open Sans Light"/>
              </a:defRPr>
            </a:lvl3pPr>
            <a:lvl4pPr lvl="3" marR="0" rtl="0" algn="l">
              <a:lnSpc>
                <a:spcPct val="90000"/>
              </a:lnSpc>
              <a:spcBef>
                <a:spcPts val="400"/>
              </a:spcBef>
              <a:spcAft>
                <a:spcPts val="0"/>
              </a:spcAft>
              <a:buClr>
                <a:schemeClr val="accent2"/>
              </a:buClr>
              <a:buSzPts val="1400"/>
              <a:buFont typeface="Arial"/>
              <a:buChar char="•"/>
              <a:defRPr b="0" i="0" sz="1400" u="none" cap="none" strike="noStrike">
                <a:solidFill>
                  <a:schemeClr val="dk1"/>
                </a:solidFill>
                <a:latin typeface="Open Sans Light"/>
                <a:ea typeface="Open Sans Light"/>
                <a:cs typeface="Open Sans Light"/>
                <a:sym typeface="Open Sans Light"/>
              </a:defRPr>
            </a:lvl4pPr>
            <a:lvl5pPr lvl="4" marR="0" rtl="0" algn="l">
              <a:lnSpc>
                <a:spcPct val="90000"/>
              </a:lnSpc>
              <a:spcBef>
                <a:spcPts val="400"/>
              </a:spcBef>
              <a:spcAft>
                <a:spcPts val="0"/>
              </a:spcAft>
              <a:buClr>
                <a:srgbClr val="888B90"/>
              </a:buClr>
              <a:buSzPts val="1400"/>
              <a:buFont typeface="Arial"/>
              <a:buChar char="•"/>
              <a:defRPr b="0" i="0" sz="1400" u="none" cap="none" strike="noStrike">
                <a:solidFill>
                  <a:schemeClr val="dk1"/>
                </a:solidFill>
                <a:latin typeface="Open Sans Light"/>
                <a:ea typeface="Open Sans Light"/>
                <a:cs typeface="Open Sans Light"/>
                <a:sym typeface="Open Sans Light"/>
              </a:defRPr>
            </a:lvl5pPr>
            <a:lvl6pPr lvl="5"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6pPr>
            <a:lvl7pPr lvl="6"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7pPr>
            <a:lvl8pPr lvl="7"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8pPr>
            <a:lvl9pPr lvl="8"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9pPr>
          </a:lstStyle>
          <a:p/>
        </p:txBody>
      </p:sp>
      <p:sp>
        <p:nvSpPr>
          <p:cNvPr id="78" name="Google Shape;78;p11"/>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79" name="Google Shape;79;p11"/>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80" name="Google Shape;80;p11"/>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81" name="Shape 81"/>
        <p:cNvGrpSpPr/>
        <p:nvPr/>
      </p:nvGrpSpPr>
      <p:grpSpPr>
        <a:xfrm>
          <a:off x="0" y="0"/>
          <a:ext cx="0" cy="0"/>
          <a:chOff x="0" y="0"/>
          <a:chExt cx="0" cy="0"/>
        </a:xfrm>
      </p:grpSpPr>
      <p:sp>
        <p:nvSpPr>
          <p:cNvPr id="82" name="Google Shape;82;p12"/>
          <p:cNvSpPr txBox="1"/>
          <p:nvPr>
            <p:ph type="title"/>
          </p:nvPr>
        </p:nvSpPr>
        <p:spPr>
          <a:xfrm>
            <a:off x="629841" y="342900"/>
            <a:ext cx="2949300" cy="1200000"/>
          </a:xfrm>
          <a:prstGeom prst="rect">
            <a:avLst/>
          </a:prstGeom>
          <a:noFill/>
          <a:ln>
            <a:noFill/>
          </a:ln>
        </p:spPr>
        <p:txBody>
          <a:bodyPr anchorCtr="0" anchor="b" bIns="34275" lIns="68575" spcFirstLastPara="1" rIns="68575" wrap="square" tIns="34275">
            <a:noAutofit/>
          </a:bodyPr>
          <a:lstStyle>
            <a:lvl1pPr lvl="0" algn="l">
              <a:lnSpc>
                <a:spcPct val="90000"/>
              </a:lnSpc>
              <a:spcBef>
                <a:spcPts val="0"/>
              </a:spcBef>
              <a:spcAft>
                <a:spcPts val="0"/>
              </a:spcAft>
              <a:buClr>
                <a:schemeClr val="dk1"/>
              </a:buClr>
              <a:buSzPts val="2400"/>
              <a:buFont typeface="Open Sans SemiBold"/>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83" name="Google Shape;83;p12"/>
          <p:cNvSpPr txBox="1"/>
          <p:nvPr>
            <p:ph idx="1" type="body"/>
          </p:nvPr>
        </p:nvSpPr>
        <p:spPr>
          <a:xfrm>
            <a:off x="3887391" y="342901"/>
            <a:ext cx="4629000" cy="4053000"/>
          </a:xfrm>
          <a:prstGeom prst="rect">
            <a:avLst/>
          </a:prstGeom>
          <a:noFill/>
          <a:ln>
            <a:noFill/>
          </a:ln>
        </p:spPr>
        <p:txBody>
          <a:bodyPr anchorCtr="0" anchor="ctr" bIns="34275" lIns="68575" spcFirstLastPara="1" rIns="68575" wrap="square" tIns="34275">
            <a:noAutofit/>
          </a:bodyPr>
          <a:lstStyle>
            <a:lvl1pPr indent="-381000" lvl="0" marL="457200" algn="l">
              <a:lnSpc>
                <a:spcPct val="90000"/>
              </a:lnSpc>
              <a:spcBef>
                <a:spcPts val="800"/>
              </a:spcBef>
              <a:spcAft>
                <a:spcPts val="0"/>
              </a:spcAft>
              <a:buSzPts val="2400"/>
              <a:buChar char="•"/>
              <a:defRPr sz="2400"/>
            </a:lvl1pPr>
            <a:lvl2pPr indent="-361950" lvl="1" marL="914400" algn="l">
              <a:lnSpc>
                <a:spcPct val="90000"/>
              </a:lnSpc>
              <a:spcBef>
                <a:spcPts val="400"/>
              </a:spcBef>
              <a:spcAft>
                <a:spcPts val="0"/>
              </a:spcAft>
              <a:buSzPts val="2100"/>
              <a:buChar char="•"/>
              <a:defRPr sz="2100"/>
            </a:lvl2pPr>
            <a:lvl3pPr indent="-342900" lvl="2" marL="1371600" algn="l">
              <a:lnSpc>
                <a:spcPct val="90000"/>
              </a:lnSpc>
              <a:spcBef>
                <a:spcPts val="400"/>
              </a:spcBef>
              <a:spcAft>
                <a:spcPts val="0"/>
              </a:spcAft>
              <a:buSzPts val="1800"/>
              <a:buChar char="•"/>
              <a:defRPr sz="1800"/>
            </a:lvl3pPr>
            <a:lvl4pPr indent="-323850" lvl="3" marL="1828800" algn="l">
              <a:lnSpc>
                <a:spcPct val="90000"/>
              </a:lnSpc>
              <a:spcBef>
                <a:spcPts val="400"/>
              </a:spcBef>
              <a:spcAft>
                <a:spcPts val="0"/>
              </a:spcAft>
              <a:buSzPts val="1500"/>
              <a:buChar char="•"/>
              <a:defRPr sz="1500"/>
            </a:lvl4pPr>
            <a:lvl5pPr indent="-323850" lvl="4" marL="2286000" algn="l">
              <a:lnSpc>
                <a:spcPct val="90000"/>
              </a:lnSpc>
              <a:spcBef>
                <a:spcPts val="400"/>
              </a:spcBef>
              <a:spcAft>
                <a:spcPts val="0"/>
              </a:spcAft>
              <a:buSzPts val="1500"/>
              <a:buChar char="•"/>
              <a:defRPr sz="1500"/>
            </a:lvl5pPr>
            <a:lvl6pPr indent="-323850" lvl="5" marL="2743200" algn="l">
              <a:lnSpc>
                <a:spcPct val="90000"/>
              </a:lnSpc>
              <a:spcBef>
                <a:spcPts val="400"/>
              </a:spcBef>
              <a:spcAft>
                <a:spcPts val="0"/>
              </a:spcAft>
              <a:buClr>
                <a:schemeClr val="dk1"/>
              </a:buClr>
              <a:buSzPts val="1500"/>
              <a:buChar char="•"/>
              <a:defRPr sz="1500"/>
            </a:lvl6pPr>
            <a:lvl7pPr indent="-323850" lvl="6" marL="3200400" algn="l">
              <a:lnSpc>
                <a:spcPct val="90000"/>
              </a:lnSpc>
              <a:spcBef>
                <a:spcPts val="400"/>
              </a:spcBef>
              <a:spcAft>
                <a:spcPts val="0"/>
              </a:spcAft>
              <a:buClr>
                <a:schemeClr val="dk1"/>
              </a:buClr>
              <a:buSzPts val="1500"/>
              <a:buChar char="•"/>
              <a:defRPr sz="1500"/>
            </a:lvl7pPr>
            <a:lvl8pPr indent="-323850" lvl="7" marL="3657600" algn="l">
              <a:lnSpc>
                <a:spcPct val="90000"/>
              </a:lnSpc>
              <a:spcBef>
                <a:spcPts val="400"/>
              </a:spcBef>
              <a:spcAft>
                <a:spcPts val="0"/>
              </a:spcAft>
              <a:buClr>
                <a:schemeClr val="dk1"/>
              </a:buClr>
              <a:buSzPts val="1500"/>
              <a:buChar char="•"/>
              <a:defRPr sz="1500"/>
            </a:lvl8pPr>
            <a:lvl9pPr indent="-323850" lvl="8" marL="4114800" algn="l">
              <a:lnSpc>
                <a:spcPct val="90000"/>
              </a:lnSpc>
              <a:spcBef>
                <a:spcPts val="400"/>
              </a:spcBef>
              <a:spcAft>
                <a:spcPts val="0"/>
              </a:spcAft>
              <a:buClr>
                <a:schemeClr val="dk1"/>
              </a:buClr>
              <a:buSzPts val="1500"/>
              <a:buChar char="•"/>
              <a:defRPr sz="1500"/>
            </a:lvl9pPr>
          </a:lstStyle>
          <a:p/>
        </p:txBody>
      </p:sp>
      <p:sp>
        <p:nvSpPr>
          <p:cNvPr id="84" name="Google Shape;84;p12"/>
          <p:cNvSpPr txBox="1"/>
          <p:nvPr>
            <p:ph idx="2" type="body"/>
          </p:nvPr>
        </p:nvSpPr>
        <p:spPr>
          <a:xfrm>
            <a:off x="629841" y="1543050"/>
            <a:ext cx="2949300" cy="2858700"/>
          </a:xfrm>
          <a:prstGeom prst="rect">
            <a:avLst/>
          </a:prstGeom>
          <a:noFill/>
          <a:ln>
            <a:noFill/>
          </a:ln>
        </p:spPr>
        <p:txBody>
          <a:bodyPr anchorCtr="0" anchor="t" bIns="34275" lIns="68575" spcFirstLastPara="1" rIns="68575" wrap="square" tIns="34275">
            <a:noAutofit/>
          </a:bodyPr>
          <a:lstStyle>
            <a:lvl1pPr indent="-228600" lvl="0" marL="457200" algn="l">
              <a:lnSpc>
                <a:spcPct val="90000"/>
              </a:lnSpc>
              <a:spcBef>
                <a:spcPts val="800"/>
              </a:spcBef>
              <a:spcAft>
                <a:spcPts val="0"/>
              </a:spcAft>
              <a:buSzPts val="1200"/>
              <a:buNone/>
              <a:defRPr sz="1200"/>
            </a:lvl1pPr>
            <a:lvl2pPr indent="-228600" lvl="1" marL="914400" algn="l">
              <a:lnSpc>
                <a:spcPct val="90000"/>
              </a:lnSpc>
              <a:spcBef>
                <a:spcPts val="400"/>
              </a:spcBef>
              <a:spcAft>
                <a:spcPts val="0"/>
              </a:spcAft>
              <a:buSzPts val="1100"/>
              <a:buNone/>
              <a:defRPr sz="1100"/>
            </a:lvl2pPr>
            <a:lvl3pPr indent="-228600" lvl="2" marL="1371600" algn="l">
              <a:lnSpc>
                <a:spcPct val="90000"/>
              </a:lnSpc>
              <a:spcBef>
                <a:spcPts val="400"/>
              </a:spcBef>
              <a:spcAft>
                <a:spcPts val="0"/>
              </a:spcAft>
              <a:buSzPts val="900"/>
              <a:buNone/>
              <a:defRPr sz="900"/>
            </a:lvl3pPr>
            <a:lvl4pPr indent="-228600" lvl="3" marL="1828800" algn="l">
              <a:lnSpc>
                <a:spcPct val="90000"/>
              </a:lnSpc>
              <a:spcBef>
                <a:spcPts val="400"/>
              </a:spcBef>
              <a:spcAft>
                <a:spcPts val="0"/>
              </a:spcAft>
              <a:buSzPts val="800"/>
              <a:buNone/>
              <a:defRPr sz="800"/>
            </a:lvl4pPr>
            <a:lvl5pPr indent="-228600" lvl="4" marL="2286000" algn="l">
              <a:lnSpc>
                <a:spcPct val="90000"/>
              </a:lnSpc>
              <a:spcBef>
                <a:spcPts val="400"/>
              </a:spcBef>
              <a:spcAft>
                <a:spcPts val="0"/>
              </a:spcAft>
              <a:buSzPts val="800"/>
              <a:buNone/>
              <a:defRPr sz="800"/>
            </a:lvl5pPr>
            <a:lvl6pPr indent="-228600" lvl="5" marL="2743200" algn="l">
              <a:lnSpc>
                <a:spcPct val="90000"/>
              </a:lnSpc>
              <a:spcBef>
                <a:spcPts val="400"/>
              </a:spcBef>
              <a:spcAft>
                <a:spcPts val="0"/>
              </a:spcAft>
              <a:buClr>
                <a:schemeClr val="dk1"/>
              </a:buClr>
              <a:buSzPts val="800"/>
              <a:buNone/>
              <a:defRPr sz="800"/>
            </a:lvl6pPr>
            <a:lvl7pPr indent="-228600" lvl="6" marL="3200400" algn="l">
              <a:lnSpc>
                <a:spcPct val="90000"/>
              </a:lnSpc>
              <a:spcBef>
                <a:spcPts val="400"/>
              </a:spcBef>
              <a:spcAft>
                <a:spcPts val="0"/>
              </a:spcAft>
              <a:buClr>
                <a:schemeClr val="dk1"/>
              </a:buClr>
              <a:buSzPts val="800"/>
              <a:buNone/>
              <a:defRPr sz="800"/>
            </a:lvl7pPr>
            <a:lvl8pPr indent="-228600" lvl="7" marL="3657600" algn="l">
              <a:lnSpc>
                <a:spcPct val="90000"/>
              </a:lnSpc>
              <a:spcBef>
                <a:spcPts val="400"/>
              </a:spcBef>
              <a:spcAft>
                <a:spcPts val="0"/>
              </a:spcAft>
              <a:buClr>
                <a:schemeClr val="dk1"/>
              </a:buClr>
              <a:buSzPts val="800"/>
              <a:buNone/>
              <a:defRPr sz="800"/>
            </a:lvl8pPr>
            <a:lvl9pPr indent="-228600" lvl="8" marL="4114800" algn="l">
              <a:lnSpc>
                <a:spcPct val="90000"/>
              </a:lnSpc>
              <a:spcBef>
                <a:spcPts val="400"/>
              </a:spcBef>
              <a:spcAft>
                <a:spcPts val="0"/>
              </a:spcAft>
              <a:buClr>
                <a:schemeClr val="dk1"/>
              </a:buClr>
              <a:buSzPts val="800"/>
              <a:buNone/>
              <a:defRPr sz="800"/>
            </a:lvl9pPr>
          </a:lstStyle>
          <a:p/>
        </p:txBody>
      </p:sp>
      <p:sp>
        <p:nvSpPr>
          <p:cNvPr id="85" name="Google Shape;85;p12"/>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86" name="Google Shape;86;p12"/>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87" name="Google Shape;87;p12"/>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2 consultant information" showMasterSp="0">
  <p:cSld name="2 consultant information">
    <p:spTree>
      <p:nvGrpSpPr>
        <p:cNvPr id="88" name="Shape 88"/>
        <p:cNvGrpSpPr/>
        <p:nvPr/>
      </p:nvGrpSpPr>
      <p:grpSpPr>
        <a:xfrm>
          <a:off x="0" y="0"/>
          <a:ext cx="0" cy="0"/>
          <a:chOff x="0" y="0"/>
          <a:chExt cx="0" cy="0"/>
        </a:xfrm>
      </p:grpSpPr>
      <p:pic>
        <p:nvPicPr>
          <p:cNvPr descr="Kansans Can contact page&#10;Kansas State Department of Education&#10;www.ksde.org&#10;#KansansCan&#10;Kansas leads the world in the success of each student." id="89" name="Google Shape;89;p13"/>
          <p:cNvPicPr preferRelativeResize="0"/>
          <p:nvPr/>
        </p:nvPicPr>
        <p:blipFill rotWithShape="1">
          <a:blip r:embed="rId2">
            <a:alphaModFix/>
          </a:blip>
          <a:srcRect b="0" l="0" r="0" t="0"/>
          <a:stretch/>
        </p:blipFill>
        <p:spPr>
          <a:xfrm>
            <a:off x="0" y="0"/>
            <a:ext cx="9144000" cy="5143500"/>
          </a:xfrm>
          <a:prstGeom prst="rect">
            <a:avLst/>
          </a:prstGeom>
          <a:noFill/>
          <a:ln>
            <a:noFill/>
          </a:ln>
        </p:spPr>
      </p:pic>
      <p:sp>
        <p:nvSpPr>
          <p:cNvPr id="90" name="Google Shape;90;p13"/>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91" name="Google Shape;91;p13"/>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92" name="Google Shape;92;p13"/>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93" name="Google Shape;93;p13"/>
          <p:cNvSpPr txBox="1"/>
          <p:nvPr>
            <p:ph idx="1" type="body"/>
          </p:nvPr>
        </p:nvSpPr>
        <p:spPr>
          <a:xfrm>
            <a:off x="933667" y="2376055"/>
            <a:ext cx="3444300" cy="1765500"/>
          </a:xfrm>
          <a:prstGeom prst="rect">
            <a:avLst/>
          </a:prstGeom>
          <a:noFill/>
          <a:ln>
            <a:noFill/>
          </a:ln>
        </p:spPr>
        <p:txBody>
          <a:bodyPr anchorCtr="0" anchor="ctr" bIns="34275" lIns="68575" spcFirstLastPara="1" rIns="68575" wrap="square" tIns="34275">
            <a:noAutofit/>
          </a:bodyPr>
          <a:lstStyle>
            <a:lvl1pPr indent="-228600" lvl="0" marL="457200" algn="l">
              <a:lnSpc>
                <a:spcPct val="90000"/>
              </a:lnSpc>
              <a:spcBef>
                <a:spcPts val="800"/>
              </a:spcBef>
              <a:spcAft>
                <a:spcPts val="0"/>
              </a:spcAft>
              <a:buSzPts val="1500"/>
              <a:buNone/>
              <a:defRPr b="0" sz="1500"/>
            </a:lvl1pPr>
            <a:lvl2pPr indent="-228600" lvl="1" marL="914400" algn="l">
              <a:lnSpc>
                <a:spcPct val="90000"/>
              </a:lnSpc>
              <a:spcBef>
                <a:spcPts val="400"/>
              </a:spcBef>
              <a:spcAft>
                <a:spcPts val="0"/>
              </a:spcAft>
              <a:buSzPts val="1500"/>
              <a:buNone/>
              <a:defRPr sz="1500"/>
            </a:lvl2pPr>
            <a:lvl3pPr indent="-228600" lvl="2" marL="1371600" algn="l">
              <a:lnSpc>
                <a:spcPct val="90000"/>
              </a:lnSpc>
              <a:spcBef>
                <a:spcPts val="400"/>
              </a:spcBef>
              <a:spcAft>
                <a:spcPts val="0"/>
              </a:spcAft>
              <a:buSzPts val="1500"/>
              <a:buNone/>
              <a:defRPr/>
            </a:lvl3pPr>
            <a:lvl4pPr indent="-228600" lvl="3" marL="1828800" algn="l">
              <a:lnSpc>
                <a:spcPct val="90000"/>
              </a:lnSpc>
              <a:spcBef>
                <a:spcPts val="400"/>
              </a:spcBef>
              <a:spcAft>
                <a:spcPts val="0"/>
              </a:spcAft>
              <a:buSzPts val="1400"/>
              <a:buNone/>
              <a:defRPr/>
            </a:lvl4pPr>
            <a:lvl5pPr indent="-228600" lvl="4" marL="2286000" algn="l">
              <a:lnSpc>
                <a:spcPct val="90000"/>
              </a:lnSpc>
              <a:spcBef>
                <a:spcPts val="400"/>
              </a:spcBef>
              <a:spcAft>
                <a:spcPts val="0"/>
              </a:spcAft>
              <a:buSzPts val="1400"/>
              <a:buNone/>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94" name="Google Shape;94;p13"/>
          <p:cNvSpPr txBox="1"/>
          <p:nvPr>
            <p:ph idx="2" type="body"/>
          </p:nvPr>
        </p:nvSpPr>
        <p:spPr>
          <a:xfrm>
            <a:off x="4754057" y="2376055"/>
            <a:ext cx="3444300" cy="1765500"/>
          </a:xfrm>
          <a:prstGeom prst="rect">
            <a:avLst/>
          </a:prstGeom>
          <a:noFill/>
          <a:ln>
            <a:noFill/>
          </a:ln>
        </p:spPr>
        <p:txBody>
          <a:bodyPr anchorCtr="0" anchor="ctr" bIns="34275" lIns="68575" spcFirstLastPara="1" rIns="68575" wrap="square" tIns="34275">
            <a:noAutofit/>
          </a:bodyPr>
          <a:lstStyle>
            <a:lvl1pPr indent="-228600" lvl="0" marL="457200" algn="l">
              <a:lnSpc>
                <a:spcPct val="90000"/>
              </a:lnSpc>
              <a:spcBef>
                <a:spcPts val="800"/>
              </a:spcBef>
              <a:spcAft>
                <a:spcPts val="0"/>
              </a:spcAft>
              <a:buSzPts val="1500"/>
              <a:buNone/>
              <a:defRPr b="0" sz="1500"/>
            </a:lvl1pPr>
            <a:lvl2pPr indent="-228600" lvl="1" marL="914400" algn="l">
              <a:lnSpc>
                <a:spcPct val="90000"/>
              </a:lnSpc>
              <a:spcBef>
                <a:spcPts val="400"/>
              </a:spcBef>
              <a:spcAft>
                <a:spcPts val="0"/>
              </a:spcAft>
              <a:buSzPts val="1500"/>
              <a:buNone/>
              <a:defRPr sz="1500"/>
            </a:lvl2pPr>
            <a:lvl3pPr indent="-228600" lvl="2" marL="1371600" algn="l">
              <a:lnSpc>
                <a:spcPct val="90000"/>
              </a:lnSpc>
              <a:spcBef>
                <a:spcPts val="400"/>
              </a:spcBef>
              <a:spcAft>
                <a:spcPts val="0"/>
              </a:spcAft>
              <a:buSzPts val="1500"/>
              <a:buNone/>
              <a:defRPr/>
            </a:lvl3pPr>
            <a:lvl4pPr indent="-228600" lvl="3" marL="1828800" algn="l">
              <a:lnSpc>
                <a:spcPct val="90000"/>
              </a:lnSpc>
              <a:spcBef>
                <a:spcPts val="400"/>
              </a:spcBef>
              <a:spcAft>
                <a:spcPts val="0"/>
              </a:spcAft>
              <a:buSzPts val="1400"/>
              <a:buNone/>
              <a:defRPr/>
            </a:lvl4pPr>
            <a:lvl5pPr indent="-228600" lvl="4" marL="2286000" algn="l">
              <a:lnSpc>
                <a:spcPct val="90000"/>
              </a:lnSpc>
              <a:spcBef>
                <a:spcPts val="400"/>
              </a:spcBef>
              <a:spcAft>
                <a:spcPts val="0"/>
              </a:spcAft>
              <a:buSzPts val="1400"/>
              <a:buNone/>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descr="The Kansas State Department of Education does not discriminate on the basis of race, color, national origin, sex, disability or age in its programs and activities and provides equal access to the Boy Scouts and other designated youth groups. The following person has been designated to handle inquiries regarding the nondiscrimination policies:  KSDE General Counsel, Office of General Counsel, KSDE, Landon State Office Building, 900 S.W. Jackson, Suite 102, Topeka, KS 66612, (785) 296-3201." id="95" name="Google Shape;95;p13"/>
          <p:cNvSpPr txBox="1"/>
          <p:nvPr/>
        </p:nvSpPr>
        <p:spPr>
          <a:xfrm>
            <a:off x="933667" y="4246418"/>
            <a:ext cx="7264800" cy="381000"/>
          </a:xfrm>
          <a:prstGeom prst="rect">
            <a:avLst/>
          </a:prstGeom>
          <a:noFill/>
          <a:ln>
            <a:noFill/>
          </a:ln>
        </p:spPr>
        <p:txBody>
          <a:bodyPr anchorCtr="0" anchor="t" bIns="34275" lIns="68575" spcFirstLastPara="1" rIns="68575" wrap="square" tIns="34275">
            <a:noAutofit/>
          </a:bodyPr>
          <a:lstStyle/>
          <a:p>
            <a:pPr indent="0" lvl="0" marL="0" marR="0" rtl="0" algn="l">
              <a:spcBef>
                <a:spcPts val="0"/>
              </a:spcBef>
              <a:spcAft>
                <a:spcPts val="0"/>
              </a:spcAft>
              <a:buNone/>
            </a:pPr>
            <a:r>
              <a:rPr b="0" i="0" lang="en" sz="700" u="none" cap="none" strike="noStrike">
                <a:solidFill>
                  <a:schemeClr val="dk1"/>
                </a:solidFill>
                <a:latin typeface="Open Sans Light"/>
                <a:ea typeface="Open Sans Light"/>
                <a:cs typeface="Open Sans Light"/>
                <a:sym typeface="Open Sans Light"/>
              </a:rPr>
              <a:t>The Kansas State Department of Education does not discriminate on the basis of race, color, national origin, sex, disability or age in its programs and activities and provides equal access to the Boy Scouts and other designated youth groups. The following person has been designated to handle inquiries regarding the nondiscrimination policies:  KSDE General Counsel, Office of General Counsel, KSDE, Landon State Office Building, 900 S.W. Jackson, Suite 102, Topeka, KS 66612, (785) 296-3201.</a:t>
            </a:r>
            <a:endParaRPr sz="110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96" name="Shape 96"/>
        <p:cNvGrpSpPr/>
        <p:nvPr/>
      </p:nvGrpSpPr>
      <p:grpSpPr>
        <a:xfrm>
          <a:off x="0" y="0"/>
          <a:ext cx="0" cy="0"/>
          <a:chOff x="0" y="0"/>
          <a:chExt cx="0" cy="0"/>
        </a:xfrm>
      </p:grpSpPr>
      <p:sp>
        <p:nvSpPr>
          <p:cNvPr id="97" name="Google Shape;97;p14"/>
          <p:cNvSpPr txBox="1"/>
          <p:nvPr>
            <p:ph idx="1" type="body"/>
          </p:nvPr>
        </p:nvSpPr>
        <p:spPr>
          <a:xfrm>
            <a:off x="628650" y="1233055"/>
            <a:ext cx="7886700" cy="3399600"/>
          </a:xfrm>
          <a:prstGeom prst="rect">
            <a:avLst/>
          </a:prstGeom>
          <a:noFill/>
          <a:ln>
            <a:noFill/>
          </a:ln>
        </p:spPr>
        <p:txBody>
          <a:bodyPr anchorCtr="0" anchor="t" bIns="34275" lIns="68575" spcFirstLastPara="1" rIns="68575" wrap="square" tIns="34275">
            <a:noAutofit/>
          </a:bodyPr>
          <a:lstStyle>
            <a:lvl1pPr indent="-317500" lvl="0" marL="457200" algn="l">
              <a:lnSpc>
                <a:spcPct val="90000"/>
              </a:lnSpc>
              <a:spcBef>
                <a:spcPts val="800"/>
              </a:spcBef>
              <a:spcAft>
                <a:spcPts val="0"/>
              </a:spcAft>
              <a:buSzPts val="1400"/>
              <a:buChar char="•"/>
              <a:defRPr/>
            </a:lvl1pPr>
            <a:lvl2pPr indent="-317500" lvl="1" marL="914400" algn="l">
              <a:lnSpc>
                <a:spcPct val="90000"/>
              </a:lnSpc>
              <a:spcBef>
                <a:spcPts val="400"/>
              </a:spcBef>
              <a:spcAft>
                <a:spcPts val="0"/>
              </a:spcAft>
              <a:buSzPts val="1400"/>
              <a:buChar char="•"/>
              <a:defRPr/>
            </a:lvl2pPr>
            <a:lvl3pPr indent="-317500" lvl="2" marL="1371600" algn="l">
              <a:lnSpc>
                <a:spcPct val="90000"/>
              </a:lnSpc>
              <a:spcBef>
                <a:spcPts val="400"/>
              </a:spcBef>
              <a:spcAft>
                <a:spcPts val="0"/>
              </a:spcAft>
              <a:buSzPts val="1400"/>
              <a:buChar char="•"/>
              <a:defRPr/>
            </a:lvl3pPr>
            <a:lvl4pPr indent="-317500" lvl="3" marL="1828800" algn="l">
              <a:lnSpc>
                <a:spcPct val="90000"/>
              </a:lnSpc>
              <a:spcBef>
                <a:spcPts val="400"/>
              </a:spcBef>
              <a:spcAft>
                <a:spcPts val="0"/>
              </a:spcAft>
              <a:buSzPts val="1400"/>
              <a:buChar char="•"/>
              <a:defRPr/>
            </a:lvl4pPr>
            <a:lvl5pPr indent="-317500" lvl="4" marL="2286000" algn="l">
              <a:lnSpc>
                <a:spcPct val="90000"/>
              </a:lnSpc>
              <a:spcBef>
                <a:spcPts val="400"/>
              </a:spcBef>
              <a:spcAft>
                <a:spcPts val="0"/>
              </a:spcAft>
              <a:buSzPts val="1400"/>
              <a:buChar char="•"/>
              <a:defRPr/>
            </a:lvl5pPr>
            <a:lvl6pPr indent="-317500" lvl="5" marL="2743200" algn="l">
              <a:lnSpc>
                <a:spcPct val="90000"/>
              </a:lnSpc>
              <a:spcBef>
                <a:spcPts val="400"/>
              </a:spcBef>
              <a:spcAft>
                <a:spcPts val="0"/>
              </a:spcAft>
              <a:buClr>
                <a:schemeClr val="dk1"/>
              </a:buClr>
              <a:buSzPts val="1400"/>
              <a:buChar char="•"/>
              <a:defRPr/>
            </a:lvl6pPr>
            <a:lvl7pPr indent="-317500" lvl="6" marL="3200400" algn="l">
              <a:lnSpc>
                <a:spcPct val="90000"/>
              </a:lnSpc>
              <a:spcBef>
                <a:spcPts val="400"/>
              </a:spcBef>
              <a:spcAft>
                <a:spcPts val="0"/>
              </a:spcAft>
              <a:buClr>
                <a:schemeClr val="dk1"/>
              </a:buClr>
              <a:buSzPts val="1400"/>
              <a:buChar char="•"/>
              <a:defRPr/>
            </a:lvl7pPr>
            <a:lvl8pPr indent="-317500" lvl="7" marL="3657600" algn="l">
              <a:lnSpc>
                <a:spcPct val="90000"/>
              </a:lnSpc>
              <a:spcBef>
                <a:spcPts val="400"/>
              </a:spcBef>
              <a:spcAft>
                <a:spcPts val="0"/>
              </a:spcAft>
              <a:buClr>
                <a:schemeClr val="dk1"/>
              </a:buClr>
              <a:buSzPts val="1400"/>
              <a:buChar char="•"/>
              <a:defRPr/>
            </a:lvl8pPr>
            <a:lvl9pPr indent="-317500" lvl="8" marL="4114800" algn="l">
              <a:lnSpc>
                <a:spcPct val="90000"/>
              </a:lnSpc>
              <a:spcBef>
                <a:spcPts val="400"/>
              </a:spcBef>
              <a:spcAft>
                <a:spcPts val="0"/>
              </a:spcAft>
              <a:buClr>
                <a:schemeClr val="dk1"/>
              </a:buClr>
              <a:buSzPts val="1400"/>
              <a:buChar char="•"/>
              <a:defRPr/>
            </a:lvl9pPr>
          </a:lstStyle>
          <a:p/>
        </p:txBody>
      </p:sp>
      <p:sp>
        <p:nvSpPr>
          <p:cNvPr id="98" name="Google Shape;98;p14"/>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99" name="Google Shape;99;p14"/>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00" name="Google Shape;100;p14"/>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
        <p:nvSpPr>
          <p:cNvPr id="101" name="Google Shape;101;p14"/>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algn="l">
              <a:lnSpc>
                <a:spcPct val="90000"/>
              </a:lnSpc>
              <a:spcBef>
                <a:spcPts val="0"/>
              </a:spcBef>
              <a:spcAft>
                <a:spcPts val="0"/>
              </a:spcAft>
              <a:buClr>
                <a:schemeClr val="dk1"/>
              </a:buClr>
              <a:buSzPts val="1400"/>
              <a:buNone/>
              <a:defRPr/>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02" name="Shape 102"/>
        <p:cNvGrpSpPr/>
        <p:nvPr/>
      </p:nvGrpSpPr>
      <p:grpSpPr>
        <a:xfrm>
          <a:off x="0" y="0"/>
          <a:ext cx="0" cy="0"/>
          <a:chOff x="0" y="0"/>
          <a:chExt cx="0" cy="0"/>
        </a:xfrm>
      </p:grpSpPr>
      <p:sp>
        <p:nvSpPr>
          <p:cNvPr id="103" name="Google Shape;103;p15"/>
          <p:cNvSpPr txBox="1"/>
          <p:nvPr>
            <p:ph type="title"/>
          </p:nvPr>
        </p:nvSpPr>
        <p:spPr>
          <a:xfrm>
            <a:off x="629841" y="342900"/>
            <a:ext cx="2949300" cy="1200000"/>
          </a:xfrm>
          <a:prstGeom prst="rect">
            <a:avLst/>
          </a:prstGeom>
          <a:noFill/>
          <a:ln>
            <a:noFill/>
          </a:ln>
        </p:spPr>
        <p:txBody>
          <a:bodyPr anchorCtr="0" anchor="b" bIns="34275" lIns="68575" spcFirstLastPara="1" rIns="68575" wrap="square" tIns="34275">
            <a:noAutofit/>
          </a:bodyPr>
          <a:lstStyle>
            <a:lvl1pPr lvl="0" algn="l">
              <a:lnSpc>
                <a:spcPct val="90000"/>
              </a:lnSpc>
              <a:spcBef>
                <a:spcPts val="0"/>
              </a:spcBef>
              <a:spcAft>
                <a:spcPts val="0"/>
              </a:spcAft>
              <a:buClr>
                <a:schemeClr val="dk1"/>
              </a:buClr>
              <a:buSzPts val="2400"/>
              <a:buFont typeface="Open Sans SemiBold"/>
              <a:buNone/>
              <a:defRPr sz="2400"/>
            </a:lvl1pPr>
            <a:lvl2pPr lvl="1">
              <a:spcBef>
                <a:spcPts val="0"/>
              </a:spcBef>
              <a:spcAft>
                <a:spcPts val="0"/>
              </a:spcAft>
              <a:buSzPts val="1100"/>
              <a:buNone/>
              <a:defRPr/>
            </a:lvl2pPr>
            <a:lvl3pPr lvl="2">
              <a:spcBef>
                <a:spcPts val="0"/>
              </a:spcBef>
              <a:spcAft>
                <a:spcPts val="0"/>
              </a:spcAft>
              <a:buSzPts val="1100"/>
              <a:buNone/>
              <a:defRPr/>
            </a:lvl3pPr>
            <a:lvl4pPr lvl="3">
              <a:spcBef>
                <a:spcPts val="0"/>
              </a:spcBef>
              <a:spcAft>
                <a:spcPts val="0"/>
              </a:spcAft>
              <a:buSzPts val="1100"/>
              <a:buNone/>
              <a:defRPr/>
            </a:lvl4pPr>
            <a:lvl5pPr lvl="4">
              <a:spcBef>
                <a:spcPts val="0"/>
              </a:spcBef>
              <a:spcAft>
                <a:spcPts val="0"/>
              </a:spcAft>
              <a:buSzPts val="1100"/>
              <a:buNone/>
              <a:defRPr/>
            </a:lvl5pPr>
            <a:lvl6pPr lvl="5">
              <a:spcBef>
                <a:spcPts val="0"/>
              </a:spcBef>
              <a:spcAft>
                <a:spcPts val="0"/>
              </a:spcAft>
              <a:buSzPts val="1100"/>
              <a:buNone/>
              <a:defRPr/>
            </a:lvl6pPr>
            <a:lvl7pPr lvl="6">
              <a:spcBef>
                <a:spcPts val="0"/>
              </a:spcBef>
              <a:spcAft>
                <a:spcPts val="0"/>
              </a:spcAft>
              <a:buSzPts val="1100"/>
              <a:buNone/>
              <a:defRPr/>
            </a:lvl7pPr>
            <a:lvl8pPr lvl="7">
              <a:spcBef>
                <a:spcPts val="0"/>
              </a:spcBef>
              <a:spcAft>
                <a:spcPts val="0"/>
              </a:spcAft>
              <a:buSzPts val="1100"/>
              <a:buNone/>
              <a:defRPr/>
            </a:lvl8pPr>
            <a:lvl9pPr lvl="8">
              <a:spcBef>
                <a:spcPts val="0"/>
              </a:spcBef>
              <a:spcAft>
                <a:spcPts val="0"/>
              </a:spcAft>
              <a:buSzPts val="1100"/>
              <a:buNone/>
              <a:defRPr/>
            </a:lvl9pPr>
          </a:lstStyle>
          <a:p/>
        </p:txBody>
      </p:sp>
      <p:sp>
        <p:nvSpPr>
          <p:cNvPr id="104" name="Google Shape;104;p15"/>
          <p:cNvSpPr/>
          <p:nvPr>
            <p:ph idx="2" type="pic"/>
          </p:nvPr>
        </p:nvSpPr>
        <p:spPr>
          <a:xfrm>
            <a:off x="3887391" y="342901"/>
            <a:ext cx="4629000" cy="4053000"/>
          </a:xfrm>
          <a:prstGeom prst="rect">
            <a:avLst/>
          </a:prstGeom>
          <a:noFill/>
          <a:ln>
            <a:noFill/>
          </a:ln>
        </p:spPr>
        <p:txBody>
          <a:bodyPr anchorCtr="0" anchor="ctr" bIns="34275" lIns="68575" spcFirstLastPara="1" rIns="68575" wrap="square" tIns="34275">
            <a:noAutofit/>
          </a:bodyPr>
          <a:lstStyle>
            <a:lvl1pPr lvl="0" marR="0" rtl="0" algn="l">
              <a:lnSpc>
                <a:spcPct val="90000"/>
              </a:lnSpc>
              <a:spcBef>
                <a:spcPts val="800"/>
              </a:spcBef>
              <a:spcAft>
                <a:spcPts val="0"/>
              </a:spcAft>
              <a:buClr>
                <a:schemeClr val="accent2"/>
              </a:buClr>
              <a:buSzPts val="2400"/>
              <a:buFont typeface="Arial"/>
              <a:buNone/>
              <a:defRPr b="0" i="0" sz="2400" u="none" cap="none" strike="noStrike">
                <a:solidFill>
                  <a:schemeClr val="dk1"/>
                </a:solidFill>
                <a:latin typeface="Open Sans Light"/>
                <a:ea typeface="Open Sans Light"/>
                <a:cs typeface="Open Sans Light"/>
                <a:sym typeface="Open Sans Light"/>
              </a:defRPr>
            </a:lvl1pPr>
            <a:lvl2pPr lvl="1" marR="0" rtl="0" algn="l">
              <a:lnSpc>
                <a:spcPct val="90000"/>
              </a:lnSpc>
              <a:spcBef>
                <a:spcPts val="400"/>
              </a:spcBef>
              <a:spcAft>
                <a:spcPts val="0"/>
              </a:spcAft>
              <a:buClr>
                <a:schemeClr val="accent1"/>
              </a:buClr>
              <a:buSzPts val="2100"/>
              <a:buFont typeface="Arial"/>
              <a:buNone/>
              <a:defRPr b="0" i="0" sz="2100" u="none" cap="none" strike="noStrike">
                <a:solidFill>
                  <a:schemeClr val="dk1"/>
                </a:solidFill>
                <a:latin typeface="Open Sans Light"/>
                <a:ea typeface="Open Sans Light"/>
                <a:cs typeface="Open Sans Light"/>
                <a:sym typeface="Open Sans Light"/>
              </a:defRPr>
            </a:lvl2pPr>
            <a:lvl3pPr lvl="2" marR="0" rtl="0" algn="l">
              <a:lnSpc>
                <a:spcPct val="90000"/>
              </a:lnSpc>
              <a:spcBef>
                <a:spcPts val="400"/>
              </a:spcBef>
              <a:spcAft>
                <a:spcPts val="0"/>
              </a:spcAft>
              <a:buClr>
                <a:srgbClr val="3171D1"/>
              </a:buClr>
              <a:buSzPts val="1800"/>
              <a:buFont typeface="Arial"/>
              <a:buNone/>
              <a:defRPr b="0" i="0" sz="1800" u="none" cap="none" strike="noStrike">
                <a:solidFill>
                  <a:schemeClr val="dk1"/>
                </a:solidFill>
                <a:latin typeface="Open Sans Light"/>
                <a:ea typeface="Open Sans Light"/>
                <a:cs typeface="Open Sans Light"/>
                <a:sym typeface="Open Sans Light"/>
              </a:defRPr>
            </a:lvl3pPr>
            <a:lvl4pPr lvl="3" marR="0" rtl="0" algn="l">
              <a:lnSpc>
                <a:spcPct val="90000"/>
              </a:lnSpc>
              <a:spcBef>
                <a:spcPts val="400"/>
              </a:spcBef>
              <a:spcAft>
                <a:spcPts val="0"/>
              </a:spcAft>
              <a:buClr>
                <a:schemeClr val="accent2"/>
              </a:buClr>
              <a:buSzPts val="1500"/>
              <a:buFont typeface="Arial"/>
              <a:buNone/>
              <a:defRPr b="0" i="0" sz="1500" u="none" cap="none" strike="noStrike">
                <a:solidFill>
                  <a:schemeClr val="dk1"/>
                </a:solidFill>
                <a:latin typeface="Open Sans Light"/>
                <a:ea typeface="Open Sans Light"/>
                <a:cs typeface="Open Sans Light"/>
                <a:sym typeface="Open Sans Light"/>
              </a:defRPr>
            </a:lvl4pPr>
            <a:lvl5pPr lvl="4" marR="0" rtl="0" algn="l">
              <a:lnSpc>
                <a:spcPct val="90000"/>
              </a:lnSpc>
              <a:spcBef>
                <a:spcPts val="400"/>
              </a:spcBef>
              <a:spcAft>
                <a:spcPts val="0"/>
              </a:spcAft>
              <a:buClr>
                <a:srgbClr val="888B90"/>
              </a:buClr>
              <a:buSzPts val="1500"/>
              <a:buFont typeface="Arial"/>
              <a:buNone/>
              <a:defRPr b="0" i="0" sz="1500" u="none" cap="none" strike="noStrike">
                <a:solidFill>
                  <a:schemeClr val="dk1"/>
                </a:solidFill>
                <a:latin typeface="Open Sans Light"/>
                <a:ea typeface="Open Sans Light"/>
                <a:cs typeface="Open Sans Light"/>
                <a:sym typeface="Open Sans Light"/>
              </a:defRPr>
            </a:lvl5pPr>
            <a:lvl6pPr lvl="5"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Open Sans Light"/>
                <a:ea typeface="Open Sans Light"/>
                <a:cs typeface="Open Sans Light"/>
                <a:sym typeface="Open Sans Light"/>
              </a:defRPr>
            </a:lvl6pPr>
            <a:lvl7pPr lvl="6"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Open Sans Light"/>
                <a:ea typeface="Open Sans Light"/>
                <a:cs typeface="Open Sans Light"/>
                <a:sym typeface="Open Sans Light"/>
              </a:defRPr>
            </a:lvl7pPr>
            <a:lvl8pPr lvl="7"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Open Sans Light"/>
                <a:ea typeface="Open Sans Light"/>
                <a:cs typeface="Open Sans Light"/>
                <a:sym typeface="Open Sans Light"/>
              </a:defRPr>
            </a:lvl8pPr>
            <a:lvl9pPr lvl="8" marR="0" rtl="0" algn="l">
              <a:lnSpc>
                <a:spcPct val="90000"/>
              </a:lnSpc>
              <a:spcBef>
                <a:spcPts val="400"/>
              </a:spcBef>
              <a:spcAft>
                <a:spcPts val="0"/>
              </a:spcAft>
              <a:buClr>
                <a:schemeClr val="dk1"/>
              </a:buClr>
              <a:buSzPts val="1500"/>
              <a:buFont typeface="Arial"/>
              <a:buNone/>
              <a:defRPr b="0" i="0" sz="1500" u="none" cap="none" strike="noStrike">
                <a:solidFill>
                  <a:schemeClr val="dk1"/>
                </a:solidFill>
                <a:latin typeface="Open Sans Light"/>
                <a:ea typeface="Open Sans Light"/>
                <a:cs typeface="Open Sans Light"/>
                <a:sym typeface="Open Sans Light"/>
              </a:defRPr>
            </a:lvl9pPr>
          </a:lstStyle>
          <a:p/>
        </p:txBody>
      </p:sp>
      <p:sp>
        <p:nvSpPr>
          <p:cNvPr id="105" name="Google Shape;105;p15"/>
          <p:cNvSpPr txBox="1"/>
          <p:nvPr>
            <p:ph idx="1" type="body"/>
          </p:nvPr>
        </p:nvSpPr>
        <p:spPr>
          <a:xfrm>
            <a:off x="629841" y="1543050"/>
            <a:ext cx="2949300" cy="2858700"/>
          </a:xfrm>
          <a:prstGeom prst="rect">
            <a:avLst/>
          </a:prstGeom>
          <a:noFill/>
          <a:ln>
            <a:noFill/>
          </a:ln>
        </p:spPr>
        <p:txBody>
          <a:bodyPr anchorCtr="0" anchor="t" bIns="34275" lIns="68575" spcFirstLastPara="1" rIns="68575" wrap="square" tIns="34275">
            <a:noAutofit/>
          </a:bodyPr>
          <a:lstStyle>
            <a:lvl1pPr indent="-228600" lvl="0" marL="457200" algn="l">
              <a:lnSpc>
                <a:spcPct val="90000"/>
              </a:lnSpc>
              <a:spcBef>
                <a:spcPts val="800"/>
              </a:spcBef>
              <a:spcAft>
                <a:spcPts val="0"/>
              </a:spcAft>
              <a:buSzPts val="1200"/>
              <a:buNone/>
              <a:defRPr sz="1200"/>
            </a:lvl1pPr>
            <a:lvl2pPr indent="-228600" lvl="1" marL="914400" algn="l">
              <a:lnSpc>
                <a:spcPct val="90000"/>
              </a:lnSpc>
              <a:spcBef>
                <a:spcPts val="400"/>
              </a:spcBef>
              <a:spcAft>
                <a:spcPts val="0"/>
              </a:spcAft>
              <a:buSzPts val="1100"/>
              <a:buNone/>
              <a:defRPr sz="1100"/>
            </a:lvl2pPr>
            <a:lvl3pPr indent="-228600" lvl="2" marL="1371600" algn="l">
              <a:lnSpc>
                <a:spcPct val="90000"/>
              </a:lnSpc>
              <a:spcBef>
                <a:spcPts val="400"/>
              </a:spcBef>
              <a:spcAft>
                <a:spcPts val="0"/>
              </a:spcAft>
              <a:buSzPts val="900"/>
              <a:buNone/>
              <a:defRPr sz="900"/>
            </a:lvl3pPr>
            <a:lvl4pPr indent="-228600" lvl="3" marL="1828800" algn="l">
              <a:lnSpc>
                <a:spcPct val="90000"/>
              </a:lnSpc>
              <a:spcBef>
                <a:spcPts val="400"/>
              </a:spcBef>
              <a:spcAft>
                <a:spcPts val="0"/>
              </a:spcAft>
              <a:buSzPts val="800"/>
              <a:buNone/>
              <a:defRPr sz="800"/>
            </a:lvl4pPr>
            <a:lvl5pPr indent="-228600" lvl="4" marL="2286000" algn="l">
              <a:lnSpc>
                <a:spcPct val="90000"/>
              </a:lnSpc>
              <a:spcBef>
                <a:spcPts val="400"/>
              </a:spcBef>
              <a:spcAft>
                <a:spcPts val="0"/>
              </a:spcAft>
              <a:buSzPts val="800"/>
              <a:buNone/>
              <a:defRPr sz="800"/>
            </a:lvl5pPr>
            <a:lvl6pPr indent="-228600" lvl="5" marL="2743200" algn="l">
              <a:lnSpc>
                <a:spcPct val="90000"/>
              </a:lnSpc>
              <a:spcBef>
                <a:spcPts val="400"/>
              </a:spcBef>
              <a:spcAft>
                <a:spcPts val="0"/>
              </a:spcAft>
              <a:buClr>
                <a:schemeClr val="dk1"/>
              </a:buClr>
              <a:buSzPts val="800"/>
              <a:buNone/>
              <a:defRPr sz="800"/>
            </a:lvl6pPr>
            <a:lvl7pPr indent="-228600" lvl="6" marL="3200400" algn="l">
              <a:lnSpc>
                <a:spcPct val="90000"/>
              </a:lnSpc>
              <a:spcBef>
                <a:spcPts val="400"/>
              </a:spcBef>
              <a:spcAft>
                <a:spcPts val="0"/>
              </a:spcAft>
              <a:buClr>
                <a:schemeClr val="dk1"/>
              </a:buClr>
              <a:buSzPts val="800"/>
              <a:buNone/>
              <a:defRPr sz="800"/>
            </a:lvl7pPr>
            <a:lvl8pPr indent="-228600" lvl="7" marL="3657600" algn="l">
              <a:lnSpc>
                <a:spcPct val="90000"/>
              </a:lnSpc>
              <a:spcBef>
                <a:spcPts val="400"/>
              </a:spcBef>
              <a:spcAft>
                <a:spcPts val="0"/>
              </a:spcAft>
              <a:buClr>
                <a:schemeClr val="dk1"/>
              </a:buClr>
              <a:buSzPts val="800"/>
              <a:buNone/>
              <a:defRPr sz="800"/>
            </a:lvl8pPr>
            <a:lvl9pPr indent="-228600" lvl="8" marL="4114800" algn="l">
              <a:lnSpc>
                <a:spcPct val="90000"/>
              </a:lnSpc>
              <a:spcBef>
                <a:spcPts val="400"/>
              </a:spcBef>
              <a:spcAft>
                <a:spcPts val="0"/>
              </a:spcAft>
              <a:buClr>
                <a:schemeClr val="dk1"/>
              </a:buClr>
              <a:buSzPts val="800"/>
              <a:buNone/>
              <a:defRPr sz="800"/>
            </a:lvl9pPr>
          </a:lstStyle>
          <a:p/>
        </p:txBody>
      </p:sp>
      <p:sp>
        <p:nvSpPr>
          <p:cNvPr id="106" name="Google Shape;106;p15"/>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algn="l">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07" name="Google Shape;107;p15"/>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algn="ctr">
              <a:spcBef>
                <a:spcPts val="0"/>
              </a:spcBef>
              <a:spcAft>
                <a:spcPts val="0"/>
              </a:spcAft>
              <a:buSzPts val="1100"/>
              <a:buNone/>
              <a:defRPr/>
            </a:lvl1pPr>
            <a:lvl2pPr lvl="1" algn="l">
              <a:spcBef>
                <a:spcPts val="0"/>
              </a:spcBef>
              <a:spcAft>
                <a:spcPts val="0"/>
              </a:spcAft>
              <a:buSzPts val="1100"/>
              <a:buNone/>
              <a:defRPr/>
            </a:lvl2pPr>
            <a:lvl3pPr lvl="2" algn="l">
              <a:spcBef>
                <a:spcPts val="0"/>
              </a:spcBef>
              <a:spcAft>
                <a:spcPts val="0"/>
              </a:spcAft>
              <a:buSzPts val="1100"/>
              <a:buNone/>
              <a:defRPr/>
            </a:lvl3pPr>
            <a:lvl4pPr lvl="3" algn="l">
              <a:spcBef>
                <a:spcPts val="0"/>
              </a:spcBef>
              <a:spcAft>
                <a:spcPts val="0"/>
              </a:spcAft>
              <a:buSzPts val="1100"/>
              <a:buNone/>
              <a:defRPr/>
            </a:lvl4pPr>
            <a:lvl5pPr lvl="4" algn="l">
              <a:spcBef>
                <a:spcPts val="0"/>
              </a:spcBef>
              <a:spcAft>
                <a:spcPts val="0"/>
              </a:spcAft>
              <a:buSzPts val="1100"/>
              <a:buNone/>
              <a:defRPr/>
            </a:lvl5pPr>
            <a:lvl6pPr lvl="5" algn="l">
              <a:spcBef>
                <a:spcPts val="0"/>
              </a:spcBef>
              <a:spcAft>
                <a:spcPts val="0"/>
              </a:spcAft>
              <a:buSzPts val="1100"/>
              <a:buNone/>
              <a:defRPr/>
            </a:lvl6pPr>
            <a:lvl7pPr lvl="6" algn="l">
              <a:spcBef>
                <a:spcPts val="0"/>
              </a:spcBef>
              <a:spcAft>
                <a:spcPts val="0"/>
              </a:spcAft>
              <a:buSzPts val="1100"/>
              <a:buNone/>
              <a:defRPr/>
            </a:lvl7pPr>
            <a:lvl8pPr lvl="7" algn="l">
              <a:spcBef>
                <a:spcPts val="0"/>
              </a:spcBef>
              <a:spcAft>
                <a:spcPts val="0"/>
              </a:spcAft>
              <a:buSzPts val="1100"/>
              <a:buNone/>
              <a:defRPr/>
            </a:lvl8pPr>
            <a:lvl9pPr lvl="8" algn="l">
              <a:spcBef>
                <a:spcPts val="0"/>
              </a:spcBef>
              <a:spcAft>
                <a:spcPts val="0"/>
              </a:spcAft>
              <a:buSzPts val="1100"/>
              <a:buNone/>
              <a:defRPr/>
            </a:lvl9pPr>
          </a:lstStyle>
          <a:p/>
        </p:txBody>
      </p:sp>
      <p:sp>
        <p:nvSpPr>
          <p:cNvPr id="108" name="Google Shape;108;p15"/>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algn="r">
              <a:spcBef>
                <a:spcPts val="0"/>
              </a:spcBef>
              <a:buNone/>
              <a:defRPr/>
            </a:lvl1pPr>
            <a:lvl2pPr indent="0" lvl="1" marL="0" algn="r">
              <a:spcBef>
                <a:spcPts val="0"/>
              </a:spcBef>
              <a:buNone/>
              <a:defRPr/>
            </a:lvl2pPr>
            <a:lvl3pPr indent="0" lvl="2" marL="0" algn="r">
              <a:spcBef>
                <a:spcPts val="0"/>
              </a:spcBef>
              <a:buNone/>
              <a:defRPr/>
            </a:lvl3pPr>
            <a:lvl4pPr indent="0" lvl="3" marL="0" algn="r">
              <a:spcBef>
                <a:spcPts val="0"/>
              </a:spcBef>
              <a:buNone/>
              <a:defRPr/>
            </a:lvl4pPr>
            <a:lvl5pPr indent="0" lvl="4" marL="0" algn="r">
              <a:spcBef>
                <a:spcPts val="0"/>
              </a:spcBef>
              <a:buNone/>
              <a:defRPr/>
            </a:lvl5pPr>
            <a:lvl6pPr indent="0" lvl="5" marL="0" algn="r">
              <a:spcBef>
                <a:spcPts val="0"/>
              </a:spcBef>
              <a:buNone/>
              <a:defRPr/>
            </a:lvl6pPr>
            <a:lvl7pPr indent="0" lvl="6" marL="0" algn="r">
              <a:spcBef>
                <a:spcPts val="0"/>
              </a:spcBef>
              <a:buNone/>
              <a:defRPr/>
            </a:lvl7pPr>
            <a:lvl8pPr indent="0" lvl="7" marL="0" algn="r">
              <a:spcBef>
                <a:spcPts val="0"/>
              </a:spcBef>
              <a:buNone/>
              <a:defRPr/>
            </a:lvl8pPr>
            <a:lvl9pPr indent="0" lvl="8" marL="0" algn="r">
              <a:spcBef>
                <a:spcPts val="0"/>
              </a:spcBef>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109" name="Shape 109"/>
        <p:cNvGrpSpPr/>
        <p:nvPr/>
      </p:nvGrpSpPr>
      <p:grpSpPr>
        <a:xfrm>
          <a:off x="0" y="0"/>
          <a:ext cx="0" cy="0"/>
          <a:chOff x="0" y="0"/>
          <a:chExt cx="0" cy="0"/>
        </a:xfrm>
      </p:grpSpPr>
      <p:sp>
        <p:nvSpPr>
          <p:cNvPr id="110" name="Google Shape;110;p16"/>
          <p:cNvSpPr txBox="1"/>
          <p:nvPr>
            <p:ph type="title"/>
          </p:nvPr>
        </p:nvSpPr>
        <p:spPr>
          <a:xfrm>
            <a:off x="311700" y="445025"/>
            <a:ext cx="8520600" cy="572700"/>
          </a:xfrm>
          <a:prstGeom prst="rect">
            <a:avLst/>
          </a:prstGeom>
        </p:spPr>
        <p:txBody>
          <a:bodyPr anchorCtr="0" anchor="ctr" bIns="34275" lIns="68575" spcFirstLastPara="1" rIns="68575" wrap="square" tIns="34275">
            <a:noAutofit/>
          </a:bodyPr>
          <a:lstStyle>
            <a:lvl1pPr lvl="0" rtl="0">
              <a:spcBef>
                <a:spcPts val="0"/>
              </a:spcBef>
              <a:spcAft>
                <a:spcPts val="0"/>
              </a:spcAft>
              <a:buSzPts val="33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11" name="Google Shape;111;p16"/>
          <p:cNvSpPr txBox="1"/>
          <p:nvPr>
            <p:ph idx="1" type="body"/>
          </p:nvPr>
        </p:nvSpPr>
        <p:spPr>
          <a:xfrm>
            <a:off x="311700" y="1152475"/>
            <a:ext cx="3999900" cy="3416400"/>
          </a:xfrm>
          <a:prstGeom prst="rect">
            <a:avLst/>
          </a:prstGeom>
        </p:spPr>
        <p:txBody>
          <a:bodyPr anchorCtr="0" anchor="t" bIns="34275" lIns="68575" spcFirstLastPara="1" rIns="68575" wrap="square" tIns="34275">
            <a:noAutofit/>
          </a:bodyPr>
          <a:lstStyle>
            <a:lvl1pPr indent="-317500" lvl="0" marL="457200" rtl="0">
              <a:spcBef>
                <a:spcPts val="800"/>
              </a:spcBef>
              <a:spcAft>
                <a:spcPts val="0"/>
              </a:spcAft>
              <a:buSzPts val="1400"/>
              <a:buChar char="•"/>
              <a:defRPr sz="1400"/>
            </a:lvl1pPr>
            <a:lvl2pPr indent="-304800" lvl="1" marL="914400" rtl="0">
              <a:spcBef>
                <a:spcPts val="400"/>
              </a:spcBef>
              <a:spcAft>
                <a:spcPts val="0"/>
              </a:spcAft>
              <a:buSzPts val="1200"/>
              <a:buChar char="•"/>
              <a:defRPr sz="1200"/>
            </a:lvl2pPr>
            <a:lvl3pPr indent="-304800" lvl="2" marL="1371600" rtl="0">
              <a:spcBef>
                <a:spcPts val="400"/>
              </a:spcBef>
              <a:spcAft>
                <a:spcPts val="0"/>
              </a:spcAft>
              <a:buSzPts val="1200"/>
              <a:buChar char="•"/>
              <a:defRPr sz="1200"/>
            </a:lvl3pPr>
            <a:lvl4pPr indent="-304800" lvl="3" marL="1828800" rtl="0">
              <a:spcBef>
                <a:spcPts val="400"/>
              </a:spcBef>
              <a:spcAft>
                <a:spcPts val="0"/>
              </a:spcAft>
              <a:buSzPts val="1200"/>
              <a:buChar char="•"/>
              <a:defRPr sz="1200"/>
            </a:lvl4pPr>
            <a:lvl5pPr indent="-304800" lvl="4" marL="2286000" rtl="0">
              <a:spcBef>
                <a:spcPts val="400"/>
              </a:spcBef>
              <a:spcAft>
                <a:spcPts val="0"/>
              </a:spcAft>
              <a:buSzPts val="1200"/>
              <a:buChar char="•"/>
              <a:defRPr sz="1200"/>
            </a:lvl5pPr>
            <a:lvl6pPr indent="-304800" lvl="5" marL="2743200" rtl="0">
              <a:spcBef>
                <a:spcPts val="400"/>
              </a:spcBef>
              <a:spcAft>
                <a:spcPts val="0"/>
              </a:spcAft>
              <a:buSzPts val="1200"/>
              <a:buChar char="•"/>
              <a:defRPr sz="1200"/>
            </a:lvl6pPr>
            <a:lvl7pPr indent="-304800" lvl="6" marL="3200400" rtl="0">
              <a:spcBef>
                <a:spcPts val="400"/>
              </a:spcBef>
              <a:spcAft>
                <a:spcPts val="0"/>
              </a:spcAft>
              <a:buSzPts val="1200"/>
              <a:buChar char="•"/>
              <a:defRPr sz="1200"/>
            </a:lvl7pPr>
            <a:lvl8pPr indent="-304800" lvl="7" marL="3657600" rtl="0">
              <a:spcBef>
                <a:spcPts val="400"/>
              </a:spcBef>
              <a:spcAft>
                <a:spcPts val="0"/>
              </a:spcAft>
              <a:buSzPts val="1200"/>
              <a:buChar char="•"/>
              <a:defRPr sz="1200"/>
            </a:lvl8pPr>
            <a:lvl9pPr indent="-304800" lvl="8" marL="4114800" rtl="0">
              <a:spcBef>
                <a:spcPts val="400"/>
              </a:spcBef>
              <a:spcAft>
                <a:spcPts val="0"/>
              </a:spcAft>
              <a:buSzPts val="1200"/>
              <a:buChar char="•"/>
              <a:defRPr sz="1200"/>
            </a:lvl9pPr>
          </a:lstStyle>
          <a:p/>
        </p:txBody>
      </p:sp>
      <p:sp>
        <p:nvSpPr>
          <p:cNvPr id="112" name="Google Shape;112;p16"/>
          <p:cNvSpPr txBox="1"/>
          <p:nvPr>
            <p:ph idx="2" type="body"/>
          </p:nvPr>
        </p:nvSpPr>
        <p:spPr>
          <a:xfrm>
            <a:off x="4832400" y="1152475"/>
            <a:ext cx="3999900" cy="3416400"/>
          </a:xfrm>
          <a:prstGeom prst="rect">
            <a:avLst/>
          </a:prstGeom>
        </p:spPr>
        <p:txBody>
          <a:bodyPr anchorCtr="0" anchor="t" bIns="34275" lIns="68575" spcFirstLastPara="1" rIns="68575" wrap="square" tIns="34275">
            <a:noAutofit/>
          </a:bodyPr>
          <a:lstStyle>
            <a:lvl1pPr indent="-317500" lvl="0" marL="457200" rtl="0">
              <a:spcBef>
                <a:spcPts val="800"/>
              </a:spcBef>
              <a:spcAft>
                <a:spcPts val="0"/>
              </a:spcAft>
              <a:buSzPts val="1400"/>
              <a:buChar char="•"/>
              <a:defRPr sz="1400"/>
            </a:lvl1pPr>
            <a:lvl2pPr indent="-304800" lvl="1" marL="914400" rtl="0">
              <a:spcBef>
                <a:spcPts val="400"/>
              </a:spcBef>
              <a:spcAft>
                <a:spcPts val="0"/>
              </a:spcAft>
              <a:buSzPts val="1200"/>
              <a:buChar char="•"/>
              <a:defRPr sz="1200"/>
            </a:lvl2pPr>
            <a:lvl3pPr indent="-304800" lvl="2" marL="1371600" rtl="0">
              <a:spcBef>
                <a:spcPts val="400"/>
              </a:spcBef>
              <a:spcAft>
                <a:spcPts val="0"/>
              </a:spcAft>
              <a:buSzPts val="1200"/>
              <a:buChar char="•"/>
              <a:defRPr sz="1200"/>
            </a:lvl3pPr>
            <a:lvl4pPr indent="-304800" lvl="3" marL="1828800" rtl="0">
              <a:spcBef>
                <a:spcPts val="400"/>
              </a:spcBef>
              <a:spcAft>
                <a:spcPts val="0"/>
              </a:spcAft>
              <a:buSzPts val="1200"/>
              <a:buChar char="•"/>
              <a:defRPr sz="1200"/>
            </a:lvl4pPr>
            <a:lvl5pPr indent="-304800" lvl="4" marL="2286000" rtl="0">
              <a:spcBef>
                <a:spcPts val="400"/>
              </a:spcBef>
              <a:spcAft>
                <a:spcPts val="0"/>
              </a:spcAft>
              <a:buSzPts val="1200"/>
              <a:buChar char="•"/>
              <a:defRPr sz="1200"/>
            </a:lvl5pPr>
            <a:lvl6pPr indent="-304800" lvl="5" marL="2743200" rtl="0">
              <a:spcBef>
                <a:spcPts val="400"/>
              </a:spcBef>
              <a:spcAft>
                <a:spcPts val="0"/>
              </a:spcAft>
              <a:buSzPts val="1200"/>
              <a:buChar char="•"/>
              <a:defRPr sz="1200"/>
            </a:lvl6pPr>
            <a:lvl7pPr indent="-304800" lvl="6" marL="3200400" rtl="0">
              <a:spcBef>
                <a:spcPts val="400"/>
              </a:spcBef>
              <a:spcAft>
                <a:spcPts val="0"/>
              </a:spcAft>
              <a:buSzPts val="1200"/>
              <a:buChar char="•"/>
              <a:defRPr sz="1200"/>
            </a:lvl7pPr>
            <a:lvl8pPr indent="-304800" lvl="7" marL="3657600" rtl="0">
              <a:spcBef>
                <a:spcPts val="400"/>
              </a:spcBef>
              <a:spcAft>
                <a:spcPts val="0"/>
              </a:spcAft>
              <a:buSzPts val="1200"/>
              <a:buChar char="•"/>
              <a:defRPr sz="1200"/>
            </a:lvl8pPr>
            <a:lvl9pPr indent="-304800" lvl="8" marL="4114800" rtl="0">
              <a:spcBef>
                <a:spcPts val="400"/>
              </a:spcBef>
              <a:spcAft>
                <a:spcPts val="0"/>
              </a:spcAft>
              <a:buSzPts val="1200"/>
              <a:buChar char="•"/>
              <a:defRPr sz="1200"/>
            </a:lvl9pPr>
          </a:lstStyle>
          <a:p/>
        </p:txBody>
      </p:sp>
      <p:sp>
        <p:nvSpPr>
          <p:cNvPr id="113" name="Google Shape;113;p16"/>
          <p:cNvSpPr txBox="1"/>
          <p:nvPr>
            <p:ph idx="12" type="sldNum"/>
          </p:nvPr>
        </p:nvSpPr>
        <p:spPr>
          <a:xfrm>
            <a:off x="8472458" y="4663217"/>
            <a:ext cx="548700" cy="393600"/>
          </a:xfrm>
          <a:prstGeom prst="rect">
            <a:avLst/>
          </a:prstGeom>
        </p:spPr>
        <p:txBody>
          <a:bodyPr anchorCtr="0" anchor="ctr" bIns="34275" lIns="68575" spcFirstLastPara="1" rIns="68575" wrap="square" tIns="342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14" name="Shape 114"/>
        <p:cNvGrpSpPr/>
        <p:nvPr/>
      </p:nvGrpSpPr>
      <p:grpSpPr>
        <a:xfrm>
          <a:off x="0" y="0"/>
          <a:ext cx="0" cy="0"/>
          <a:chOff x="0" y="0"/>
          <a:chExt cx="0" cy="0"/>
        </a:xfrm>
      </p:grpSpPr>
      <p:sp>
        <p:nvSpPr>
          <p:cNvPr id="115" name="Google Shape;115;p17"/>
          <p:cNvSpPr txBox="1"/>
          <p:nvPr>
            <p:ph type="ctrTitle"/>
          </p:nvPr>
        </p:nvSpPr>
        <p:spPr>
          <a:xfrm>
            <a:off x="311708" y="744575"/>
            <a:ext cx="8520600" cy="2052600"/>
          </a:xfrm>
          <a:prstGeom prst="rect">
            <a:avLst/>
          </a:prstGeom>
        </p:spPr>
        <p:txBody>
          <a:bodyPr anchorCtr="0" anchor="b" bIns="34275" lIns="68575" spcFirstLastPara="1" rIns="68575" wrap="square" tIns="34275">
            <a:noAutofit/>
          </a:bodyPr>
          <a:lstStyle>
            <a:lvl1pPr lvl="0" rtl="0" algn="ctr">
              <a:spcBef>
                <a:spcPts val="0"/>
              </a:spcBef>
              <a:spcAft>
                <a:spcPts val="0"/>
              </a:spcAft>
              <a:buSzPts val="5200"/>
              <a:buNone/>
              <a:defRPr sz="5200"/>
            </a:lvl1pPr>
            <a:lvl2pPr lvl="1" rtl="0" algn="ctr">
              <a:spcBef>
                <a:spcPts val="0"/>
              </a:spcBef>
              <a:spcAft>
                <a:spcPts val="0"/>
              </a:spcAft>
              <a:buSzPts val="5200"/>
              <a:buNone/>
              <a:defRPr sz="5200"/>
            </a:lvl2pPr>
            <a:lvl3pPr lvl="2" rtl="0" algn="ctr">
              <a:spcBef>
                <a:spcPts val="0"/>
              </a:spcBef>
              <a:spcAft>
                <a:spcPts val="0"/>
              </a:spcAft>
              <a:buSzPts val="5200"/>
              <a:buNone/>
              <a:defRPr sz="5200"/>
            </a:lvl3pPr>
            <a:lvl4pPr lvl="3" rtl="0" algn="ctr">
              <a:spcBef>
                <a:spcPts val="0"/>
              </a:spcBef>
              <a:spcAft>
                <a:spcPts val="0"/>
              </a:spcAft>
              <a:buSzPts val="5200"/>
              <a:buNone/>
              <a:defRPr sz="5200"/>
            </a:lvl4pPr>
            <a:lvl5pPr lvl="4" rtl="0" algn="ctr">
              <a:spcBef>
                <a:spcPts val="0"/>
              </a:spcBef>
              <a:spcAft>
                <a:spcPts val="0"/>
              </a:spcAft>
              <a:buSzPts val="5200"/>
              <a:buNone/>
              <a:defRPr sz="5200"/>
            </a:lvl5pPr>
            <a:lvl6pPr lvl="5" rtl="0" algn="ctr">
              <a:spcBef>
                <a:spcPts val="0"/>
              </a:spcBef>
              <a:spcAft>
                <a:spcPts val="0"/>
              </a:spcAft>
              <a:buSzPts val="5200"/>
              <a:buNone/>
              <a:defRPr sz="5200"/>
            </a:lvl6pPr>
            <a:lvl7pPr lvl="6" rtl="0" algn="ctr">
              <a:spcBef>
                <a:spcPts val="0"/>
              </a:spcBef>
              <a:spcAft>
                <a:spcPts val="0"/>
              </a:spcAft>
              <a:buSzPts val="5200"/>
              <a:buNone/>
              <a:defRPr sz="5200"/>
            </a:lvl7pPr>
            <a:lvl8pPr lvl="7" rtl="0" algn="ctr">
              <a:spcBef>
                <a:spcPts val="0"/>
              </a:spcBef>
              <a:spcAft>
                <a:spcPts val="0"/>
              </a:spcAft>
              <a:buSzPts val="5200"/>
              <a:buNone/>
              <a:defRPr sz="5200"/>
            </a:lvl8pPr>
            <a:lvl9pPr lvl="8" rtl="0" algn="ctr">
              <a:spcBef>
                <a:spcPts val="0"/>
              </a:spcBef>
              <a:spcAft>
                <a:spcPts val="0"/>
              </a:spcAft>
              <a:buSzPts val="5200"/>
              <a:buNone/>
              <a:defRPr sz="5200"/>
            </a:lvl9pPr>
          </a:lstStyle>
          <a:p/>
        </p:txBody>
      </p:sp>
      <p:sp>
        <p:nvSpPr>
          <p:cNvPr id="116" name="Google Shape;116;p17"/>
          <p:cNvSpPr txBox="1"/>
          <p:nvPr>
            <p:ph idx="1" type="subTitle"/>
          </p:nvPr>
        </p:nvSpPr>
        <p:spPr>
          <a:xfrm>
            <a:off x="311700" y="2834125"/>
            <a:ext cx="8520600" cy="792600"/>
          </a:xfrm>
          <a:prstGeom prst="rect">
            <a:avLst/>
          </a:prstGeom>
        </p:spPr>
        <p:txBody>
          <a:bodyPr anchorCtr="0" anchor="t" bIns="34275" lIns="68575" spcFirstLastPara="1" rIns="68575" wrap="square" tIns="34275">
            <a:noAutofit/>
          </a:bodyPr>
          <a:lstStyle>
            <a:lvl1pPr lvl="0" rtl="0" algn="ctr">
              <a:lnSpc>
                <a:spcPct val="100000"/>
              </a:lnSpc>
              <a:spcBef>
                <a:spcPts val="800"/>
              </a:spcBef>
              <a:spcAft>
                <a:spcPts val="0"/>
              </a:spcAft>
              <a:buSzPts val="2800"/>
              <a:buNone/>
              <a:defRPr sz="2800"/>
            </a:lvl1pPr>
            <a:lvl2pPr lvl="1" rtl="0" algn="ctr">
              <a:lnSpc>
                <a:spcPct val="100000"/>
              </a:lnSpc>
              <a:spcBef>
                <a:spcPts val="400"/>
              </a:spcBef>
              <a:spcAft>
                <a:spcPts val="0"/>
              </a:spcAft>
              <a:buSzPts val="2800"/>
              <a:buNone/>
              <a:defRPr sz="2800"/>
            </a:lvl2pPr>
            <a:lvl3pPr lvl="2" rtl="0" algn="ctr">
              <a:lnSpc>
                <a:spcPct val="100000"/>
              </a:lnSpc>
              <a:spcBef>
                <a:spcPts val="400"/>
              </a:spcBef>
              <a:spcAft>
                <a:spcPts val="0"/>
              </a:spcAft>
              <a:buSzPts val="2800"/>
              <a:buNone/>
              <a:defRPr sz="2800"/>
            </a:lvl3pPr>
            <a:lvl4pPr lvl="3" rtl="0" algn="ctr">
              <a:lnSpc>
                <a:spcPct val="100000"/>
              </a:lnSpc>
              <a:spcBef>
                <a:spcPts val="400"/>
              </a:spcBef>
              <a:spcAft>
                <a:spcPts val="0"/>
              </a:spcAft>
              <a:buSzPts val="2800"/>
              <a:buNone/>
              <a:defRPr sz="2800"/>
            </a:lvl4pPr>
            <a:lvl5pPr lvl="4" rtl="0" algn="ctr">
              <a:lnSpc>
                <a:spcPct val="100000"/>
              </a:lnSpc>
              <a:spcBef>
                <a:spcPts val="400"/>
              </a:spcBef>
              <a:spcAft>
                <a:spcPts val="0"/>
              </a:spcAft>
              <a:buSzPts val="2800"/>
              <a:buNone/>
              <a:defRPr sz="2800"/>
            </a:lvl5pPr>
            <a:lvl6pPr lvl="5" rtl="0" algn="ctr">
              <a:lnSpc>
                <a:spcPct val="100000"/>
              </a:lnSpc>
              <a:spcBef>
                <a:spcPts val="400"/>
              </a:spcBef>
              <a:spcAft>
                <a:spcPts val="0"/>
              </a:spcAft>
              <a:buSzPts val="2800"/>
              <a:buNone/>
              <a:defRPr sz="2800"/>
            </a:lvl6pPr>
            <a:lvl7pPr lvl="6" rtl="0" algn="ctr">
              <a:lnSpc>
                <a:spcPct val="100000"/>
              </a:lnSpc>
              <a:spcBef>
                <a:spcPts val="400"/>
              </a:spcBef>
              <a:spcAft>
                <a:spcPts val="0"/>
              </a:spcAft>
              <a:buSzPts val="2800"/>
              <a:buNone/>
              <a:defRPr sz="2800"/>
            </a:lvl7pPr>
            <a:lvl8pPr lvl="7" rtl="0" algn="ctr">
              <a:lnSpc>
                <a:spcPct val="100000"/>
              </a:lnSpc>
              <a:spcBef>
                <a:spcPts val="400"/>
              </a:spcBef>
              <a:spcAft>
                <a:spcPts val="0"/>
              </a:spcAft>
              <a:buSzPts val="2800"/>
              <a:buNone/>
              <a:defRPr sz="2800"/>
            </a:lvl8pPr>
            <a:lvl9pPr lvl="8" rtl="0" algn="ctr">
              <a:lnSpc>
                <a:spcPct val="100000"/>
              </a:lnSpc>
              <a:spcBef>
                <a:spcPts val="400"/>
              </a:spcBef>
              <a:spcAft>
                <a:spcPts val="0"/>
              </a:spcAft>
              <a:buSzPts val="2800"/>
              <a:buNone/>
              <a:defRPr sz="2800"/>
            </a:lvl9pPr>
          </a:lstStyle>
          <a:p/>
        </p:txBody>
      </p:sp>
      <p:sp>
        <p:nvSpPr>
          <p:cNvPr id="117" name="Google Shape;117;p17"/>
          <p:cNvSpPr txBox="1"/>
          <p:nvPr>
            <p:ph idx="12" type="sldNum"/>
          </p:nvPr>
        </p:nvSpPr>
        <p:spPr>
          <a:xfrm>
            <a:off x="8472458" y="4663217"/>
            <a:ext cx="548700" cy="393600"/>
          </a:xfrm>
          <a:prstGeom prst="rect">
            <a:avLst/>
          </a:prstGeom>
        </p:spPr>
        <p:txBody>
          <a:bodyPr anchorCtr="0" anchor="ctr" bIns="34275" lIns="68575" spcFirstLastPara="1" rIns="68575" wrap="square" tIns="342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18" name="Shape 118"/>
        <p:cNvGrpSpPr/>
        <p:nvPr/>
      </p:nvGrpSpPr>
      <p:grpSpPr>
        <a:xfrm>
          <a:off x="0" y="0"/>
          <a:ext cx="0" cy="0"/>
          <a:chOff x="0" y="0"/>
          <a:chExt cx="0" cy="0"/>
        </a:xfrm>
      </p:grpSpPr>
      <p:sp>
        <p:nvSpPr>
          <p:cNvPr id="119" name="Google Shape;119;p18"/>
          <p:cNvSpPr txBox="1"/>
          <p:nvPr>
            <p:ph type="title"/>
          </p:nvPr>
        </p:nvSpPr>
        <p:spPr>
          <a:xfrm>
            <a:off x="311700" y="445025"/>
            <a:ext cx="8520600" cy="572700"/>
          </a:xfrm>
          <a:prstGeom prst="rect">
            <a:avLst/>
          </a:prstGeom>
        </p:spPr>
        <p:txBody>
          <a:bodyPr anchorCtr="0" anchor="ctr" bIns="34275" lIns="68575" spcFirstLastPara="1" rIns="68575" wrap="square" tIns="34275">
            <a:noAutofit/>
          </a:bodyPr>
          <a:lstStyle>
            <a:lvl1pPr lvl="0" rtl="0">
              <a:spcBef>
                <a:spcPts val="0"/>
              </a:spcBef>
              <a:spcAft>
                <a:spcPts val="0"/>
              </a:spcAft>
              <a:buSzPts val="3300"/>
              <a:buNone/>
              <a:defRPr/>
            </a:lvl1pPr>
            <a:lvl2pPr lvl="1" rtl="0">
              <a:spcBef>
                <a:spcPts val="0"/>
              </a:spcBef>
              <a:spcAft>
                <a:spcPts val="0"/>
              </a:spcAft>
              <a:buSzPts val="1100"/>
              <a:buNone/>
              <a:defRPr/>
            </a:lvl2pPr>
            <a:lvl3pPr lvl="2" rtl="0">
              <a:spcBef>
                <a:spcPts val="0"/>
              </a:spcBef>
              <a:spcAft>
                <a:spcPts val="0"/>
              </a:spcAft>
              <a:buSzPts val="1100"/>
              <a:buNone/>
              <a:defRPr/>
            </a:lvl3pPr>
            <a:lvl4pPr lvl="3" rtl="0">
              <a:spcBef>
                <a:spcPts val="0"/>
              </a:spcBef>
              <a:spcAft>
                <a:spcPts val="0"/>
              </a:spcAft>
              <a:buSzPts val="1100"/>
              <a:buNone/>
              <a:defRPr/>
            </a:lvl4pPr>
            <a:lvl5pPr lvl="4" rtl="0">
              <a:spcBef>
                <a:spcPts val="0"/>
              </a:spcBef>
              <a:spcAft>
                <a:spcPts val="0"/>
              </a:spcAft>
              <a:buSzPts val="1100"/>
              <a:buNone/>
              <a:defRPr/>
            </a:lvl5pPr>
            <a:lvl6pPr lvl="5" rtl="0">
              <a:spcBef>
                <a:spcPts val="0"/>
              </a:spcBef>
              <a:spcAft>
                <a:spcPts val="0"/>
              </a:spcAft>
              <a:buSzPts val="1100"/>
              <a:buNone/>
              <a:defRPr/>
            </a:lvl6pPr>
            <a:lvl7pPr lvl="6" rtl="0">
              <a:spcBef>
                <a:spcPts val="0"/>
              </a:spcBef>
              <a:spcAft>
                <a:spcPts val="0"/>
              </a:spcAft>
              <a:buSzPts val="1100"/>
              <a:buNone/>
              <a:defRPr/>
            </a:lvl7pPr>
            <a:lvl8pPr lvl="7" rtl="0">
              <a:spcBef>
                <a:spcPts val="0"/>
              </a:spcBef>
              <a:spcAft>
                <a:spcPts val="0"/>
              </a:spcAft>
              <a:buSzPts val="1100"/>
              <a:buNone/>
              <a:defRPr/>
            </a:lvl8pPr>
            <a:lvl9pPr lvl="8" rtl="0">
              <a:spcBef>
                <a:spcPts val="0"/>
              </a:spcBef>
              <a:spcAft>
                <a:spcPts val="0"/>
              </a:spcAft>
              <a:buSzPts val="1100"/>
              <a:buNone/>
              <a:defRPr/>
            </a:lvl9pPr>
          </a:lstStyle>
          <a:p/>
        </p:txBody>
      </p:sp>
      <p:sp>
        <p:nvSpPr>
          <p:cNvPr id="120" name="Google Shape;120;p18"/>
          <p:cNvSpPr txBox="1"/>
          <p:nvPr>
            <p:ph idx="1" type="body"/>
          </p:nvPr>
        </p:nvSpPr>
        <p:spPr>
          <a:xfrm>
            <a:off x="311700" y="1152475"/>
            <a:ext cx="8520600" cy="3416400"/>
          </a:xfrm>
          <a:prstGeom prst="rect">
            <a:avLst/>
          </a:prstGeom>
        </p:spPr>
        <p:txBody>
          <a:bodyPr anchorCtr="0" anchor="t" bIns="34275" lIns="68575" spcFirstLastPara="1" rIns="68575" wrap="square" tIns="34275">
            <a:noAutofit/>
          </a:bodyPr>
          <a:lstStyle>
            <a:lvl1pPr indent="-361950" lvl="0" marL="457200" rtl="0">
              <a:spcBef>
                <a:spcPts val="800"/>
              </a:spcBef>
              <a:spcAft>
                <a:spcPts val="0"/>
              </a:spcAft>
              <a:buSzPts val="2100"/>
              <a:buChar char="•"/>
              <a:defRPr/>
            </a:lvl1pPr>
            <a:lvl2pPr indent="-342900" lvl="1" marL="914400" rtl="0">
              <a:spcBef>
                <a:spcPts val="400"/>
              </a:spcBef>
              <a:spcAft>
                <a:spcPts val="0"/>
              </a:spcAft>
              <a:buSzPts val="1800"/>
              <a:buChar char="•"/>
              <a:defRPr/>
            </a:lvl2pPr>
            <a:lvl3pPr indent="-323850" lvl="2" marL="1371600" rtl="0">
              <a:spcBef>
                <a:spcPts val="400"/>
              </a:spcBef>
              <a:spcAft>
                <a:spcPts val="0"/>
              </a:spcAft>
              <a:buSzPts val="1500"/>
              <a:buChar char="•"/>
              <a:defRPr/>
            </a:lvl3pPr>
            <a:lvl4pPr indent="-317500" lvl="3" marL="1828800" rtl="0">
              <a:spcBef>
                <a:spcPts val="400"/>
              </a:spcBef>
              <a:spcAft>
                <a:spcPts val="0"/>
              </a:spcAft>
              <a:buSzPts val="1400"/>
              <a:buChar char="•"/>
              <a:defRPr/>
            </a:lvl4pPr>
            <a:lvl5pPr indent="-317500" lvl="4" marL="2286000" rtl="0">
              <a:spcBef>
                <a:spcPts val="400"/>
              </a:spcBef>
              <a:spcAft>
                <a:spcPts val="0"/>
              </a:spcAft>
              <a:buSzPts val="1400"/>
              <a:buChar char="•"/>
              <a:defRPr/>
            </a:lvl5pPr>
            <a:lvl6pPr indent="-317500" lvl="5" marL="2743200" rtl="0">
              <a:spcBef>
                <a:spcPts val="400"/>
              </a:spcBef>
              <a:spcAft>
                <a:spcPts val="0"/>
              </a:spcAft>
              <a:buSzPts val="1400"/>
              <a:buChar char="•"/>
              <a:defRPr/>
            </a:lvl6pPr>
            <a:lvl7pPr indent="-317500" lvl="6" marL="3200400" rtl="0">
              <a:spcBef>
                <a:spcPts val="400"/>
              </a:spcBef>
              <a:spcAft>
                <a:spcPts val="0"/>
              </a:spcAft>
              <a:buSzPts val="1400"/>
              <a:buChar char="•"/>
              <a:defRPr/>
            </a:lvl7pPr>
            <a:lvl8pPr indent="-317500" lvl="7" marL="3657600" rtl="0">
              <a:spcBef>
                <a:spcPts val="400"/>
              </a:spcBef>
              <a:spcAft>
                <a:spcPts val="0"/>
              </a:spcAft>
              <a:buSzPts val="1400"/>
              <a:buChar char="•"/>
              <a:defRPr/>
            </a:lvl8pPr>
            <a:lvl9pPr indent="-317500" lvl="8" marL="4114800" rtl="0">
              <a:spcBef>
                <a:spcPts val="400"/>
              </a:spcBef>
              <a:spcAft>
                <a:spcPts val="0"/>
              </a:spcAft>
              <a:buSzPts val="1400"/>
              <a:buChar char="•"/>
              <a:defRPr/>
            </a:lvl9pPr>
          </a:lstStyle>
          <a:p/>
        </p:txBody>
      </p:sp>
      <p:sp>
        <p:nvSpPr>
          <p:cNvPr id="121" name="Google Shape;121;p18"/>
          <p:cNvSpPr txBox="1"/>
          <p:nvPr>
            <p:ph idx="12" type="sldNum"/>
          </p:nvPr>
        </p:nvSpPr>
        <p:spPr>
          <a:xfrm>
            <a:off x="8472458" y="4663217"/>
            <a:ext cx="548700" cy="393600"/>
          </a:xfrm>
          <a:prstGeom prst="rect">
            <a:avLst/>
          </a:prstGeom>
        </p:spPr>
        <p:txBody>
          <a:bodyPr anchorCtr="0" anchor="ctr" bIns="34275" lIns="68575" spcFirstLastPara="1" rIns="68575" wrap="square" tIns="3427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0.xml"/><Relationship Id="rId10" Type="http://schemas.openxmlformats.org/officeDocument/2006/relationships/slideLayout" Target="../slideLayouts/slideLayout9.xml"/><Relationship Id="rId13" Type="http://schemas.openxmlformats.org/officeDocument/2006/relationships/slideLayout" Target="../slideLayouts/slideLayout12.xml"/><Relationship Id="rId12" Type="http://schemas.openxmlformats.org/officeDocument/2006/relationships/slideLayout" Target="../slideLayouts/slideLayout11.xml"/><Relationship Id="rId1" Type="http://schemas.openxmlformats.org/officeDocument/2006/relationships/image" Target="../media/image6.png"/><Relationship Id="rId2" Type="http://schemas.openxmlformats.org/officeDocument/2006/relationships/slideLayout" Target="../slideLayouts/slideLayout1.xml"/><Relationship Id="rId3" Type="http://schemas.openxmlformats.org/officeDocument/2006/relationships/slideLayout" Target="../slideLayouts/slideLayout2.xml"/><Relationship Id="rId4" Type="http://schemas.openxmlformats.org/officeDocument/2006/relationships/slideLayout" Target="../slideLayouts/slideLayout3.xml"/><Relationship Id="rId9" Type="http://schemas.openxmlformats.org/officeDocument/2006/relationships/slideLayout" Target="../slideLayouts/slideLayout8.xml"/><Relationship Id="rId15" Type="http://schemas.openxmlformats.org/officeDocument/2006/relationships/slideLayout" Target="../slideLayouts/slideLayout14.xml"/><Relationship Id="rId14" Type="http://schemas.openxmlformats.org/officeDocument/2006/relationships/slideLayout" Target="../slideLayouts/slideLayout13.xml"/><Relationship Id="rId17" Type="http://schemas.openxmlformats.org/officeDocument/2006/relationships/slideLayout" Target="../slideLayouts/slideLayout16.xml"/><Relationship Id="rId16" Type="http://schemas.openxmlformats.org/officeDocument/2006/relationships/slideLayout" Target="../slideLayouts/slideLayout15.xml"/><Relationship Id="rId5" Type="http://schemas.openxmlformats.org/officeDocument/2006/relationships/slideLayout" Target="../slideLayouts/slideLayout4.xml"/><Relationship Id="rId19" Type="http://schemas.openxmlformats.org/officeDocument/2006/relationships/theme" Target="../theme/theme1.xml"/><Relationship Id="rId6" Type="http://schemas.openxmlformats.org/officeDocument/2006/relationships/slideLayout" Target="../slideLayouts/slideLayout5.xml"/><Relationship Id="rId18" Type="http://schemas.openxmlformats.org/officeDocument/2006/relationships/slideLayout" Target="../slideLayouts/slideLayout17.xml"/><Relationship Id="rId7" Type="http://schemas.openxmlformats.org/officeDocument/2006/relationships/slideLayout" Target="../slideLayouts/slideLayout6.xml"/><Relationship Id="rId8" Type="http://schemas.openxmlformats.org/officeDocument/2006/relationships/slideLayout" Target="../slideLayouts/slideLayout7.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pic>
        <p:nvPicPr>
          <p:cNvPr id="6" name="Google Shape;6;p1"/>
          <p:cNvPicPr preferRelativeResize="0"/>
          <p:nvPr/>
        </p:nvPicPr>
        <p:blipFill rotWithShape="1">
          <a:blip r:embed="rId1">
            <a:alphaModFix/>
          </a:blip>
          <a:srcRect b="0" l="0" r="0" t="0"/>
          <a:stretch/>
        </p:blipFill>
        <p:spPr>
          <a:xfrm>
            <a:off x="0" y="1285"/>
            <a:ext cx="9144000" cy="5140929"/>
          </a:xfrm>
          <a:prstGeom prst="rect">
            <a:avLst/>
          </a:prstGeom>
          <a:noFill/>
          <a:ln>
            <a:noFill/>
          </a:ln>
        </p:spPr>
      </p:pic>
      <p:sp>
        <p:nvSpPr>
          <p:cNvPr id="7" name="Google Shape;7;p1"/>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marR="0" rtl="0" algn="l">
              <a:spcBef>
                <a:spcPts val="0"/>
              </a:spcBef>
              <a:spcAft>
                <a:spcPts val="0"/>
              </a:spcAft>
              <a:buSzPts val="1100"/>
              <a:buNone/>
              <a:defRPr b="0" i="0" sz="900" u="none" cap="none" strike="noStrike">
                <a:solidFill>
                  <a:srgbClr val="888B94"/>
                </a:solidFill>
                <a:latin typeface="Open Sans Light"/>
                <a:ea typeface="Open Sans Light"/>
                <a:cs typeface="Open Sans Light"/>
                <a:sym typeface="Open Sans Light"/>
              </a:defRPr>
            </a:lvl1pPr>
            <a:lvl2pPr lvl="1"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2pPr>
            <a:lvl3pPr lvl="2"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3pPr>
            <a:lvl4pPr lvl="3"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4pPr>
            <a:lvl5pPr lvl="4"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5pPr>
            <a:lvl6pPr lvl="5"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6pPr>
            <a:lvl7pPr lvl="6"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7pPr>
            <a:lvl8pPr lvl="7"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8pPr>
            <a:lvl9pPr lvl="8"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9pPr>
          </a:lstStyle>
          <a:p/>
        </p:txBody>
      </p:sp>
      <p:sp>
        <p:nvSpPr>
          <p:cNvPr id="8" name="Google Shape;8;p1"/>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marR="0" rtl="0" algn="ctr">
              <a:spcBef>
                <a:spcPts val="0"/>
              </a:spcBef>
              <a:spcAft>
                <a:spcPts val="0"/>
              </a:spcAft>
              <a:buSzPts val="1100"/>
              <a:buNone/>
              <a:defRPr b="0" i="0" sz="900" u="none" cap="none" strike="noStrike">
                <a:solidFill>
                  <a:srgbClr val="888B94"/>
                </a:solidFill>
                <a:latin typeface="Open Sans Light"/>
                <a:ea typeface="Open Sans Light"/>
                <a:cs typeface="Open Sans Light"/>
                <a:sym typeface="Open Sans Light"/>
              </a:defRPr>
            </a:lvl1pPr>
            <a:lvl2pPr lvl="1"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2pPr>
            <a:lvl3pPr lvl="2"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3pPr>
            <a:lvl4pPr lvl="3"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4pPr>
            <a:lvl5pPr lvl="4"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5pPr>
            <a:lvl6pPr lvl="5"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6pPr>
            <a:lvl7pPr lvl="6"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7pPr>
            <a:lvl8pPr lvl="7"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8pPr>
            <a:lvl9pPr lvl="8" marR="0" rtl="0" algn="l">
              <a:spcBef>
                <a:spcPts val="0"/>
              </a:spcBef>
              <a:spcAft>
                <a:spcPts val="0"/>
              </a:spcAft>
              <a:buSzPts val="1100"/>
              <a:buNone/>
              <a:defRPr b="0" i="0" sz="1400" u="none" cap="none" strike="noStrike">
                <a:solidFill>
                  <a:schemeClr val="dk1"/>
                </a:solidFill>
                <a:latin typeface="Open Sans Light"/>
                <a:ea typeface="Open Sans Light"/>
                <a:cs typeface="Open Sans Light"/>
                <a:sym typeface="Open Sans Light"/>
              </a:defRPr>
            </a:lvl9pPr>
          </a:lstStyle>
          <a:p/>
        </p:txBody>
      </p:sp>
      <p:sp>
        <p:nvSpPr>
          <p:cNvPr id="9" name="Google Shape;9;p1"/>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marR="0" rtl="0" algn="r">
              <a:spcBef>
                <a:spcPts val="0"/>
              </a:spcBef>
              <a:buNone/>
              <a:defRPr b="0" i="0" sz="900" u="none" cap="none" strike="noStrike">
                <a:solidFill>
                  <a:srgbClr val="888B94"/>
                </a:solidFill>
                <a:latin typeface="Open Sans Light"/>
                <a:ea typeface="Open Sans Light"/>
                <a:cs typeface="Open Sans Light"/>
                <a:sym typeface="Open Sans Light"/>
              </a:defRPr>
            </a:lvl1pPr>
            <a:lvl2pPr indent="0" lvl="1" marL="0" marR="0" rtl="0" algn="r">
              <a:spcBef>
                <a:spcPts val="0"/>
              </a:spcBef>
              <a:buNone/>
              <a:defRPr b="0" i="0" sz="900" u="none" cap="none" strike="noStrike">
                <a:solidFill>
                  <a:srgbClr val="888B94"/>
                </a:solidFill>
                <a:latin typeface="Open Sans Light"/>
                <a:ea typeface="Open Sans Light"/>
                <a:cs typeface="Open Sans Light"/>
                <a:sym typeface="Open Sans Light"/>
              </a:defRPr>
            </a:lvl2pPr>
            <a:lvl3pPr indent="0" lvl="2" marL="0" marR="0" rtl="0" algn="r">
              <a:spcBef>
                <a:spcPts val="0"/>
              </a:spcBef>
              <a:buNone/>
              <a:defRPr b="0" i="0" sz="900" u="none" cap="none" strike="noStrike">
                <a:solidFill>
                  <a:srgbClr val="888B94"/>
                </a:solidFill>
                <a:latin typeface="Open Sans Light"/>
                <a:ea typeface="Open Sans Light"/>
                <a:cs typeface="Open Sans Light"/>
                <a:sym typeface="Open Sans Light"/>
              </a:defRPr>
            </a:lvl3pPr>
            <a:lvl4pPr indent="0" lvl="3" marL="0" marR="0" rtl="0" algn="r">
              <a:spcBef>
                <a:spcPts val="0"/>
              </a:spcBef>
              <a:buNone/>
              <a:defRPr b="0" i="0" sz="900" u="none" cap="none" strike="noStrike">
                <a:solidFill>
                  <a:srgbClr val="888B94"/>
                </a:solidFill>
                <a:latin typeface="Open Sans Light"/>
                <a:ea typeface="Open Sans Light"/>
                <a:cs typeface="Open Sans Light"/>
                <a:sym typeface="Open Sans Light"/>
              </a:defRPr>
            </a:lvl4pPr>
            <a:lvl5pPr indent="0" lvl="4" marL="0" marR="0" rtl="0" algn="r">
              <a:spcBef>
                <a:spcPts val="0"/>
              </a:spcBef>
              <a:buNone/>
              <a:defRPr b="0" i="0" sz="900" u="none" cap="none" strike="noStrike">
                <a:solidFill>
                  <a:srgbClr val="888B94"/>
                </a:solidFill>
                <a:latin typeface="Open Sans Light"/>
                <a:ea typeface="Open Sans Light"/>
                <a:cs typeface="Open Sans Light"/>
                <a:sym typeface="Open Sans Light"/>
              </a:defRPr>
            </a:lvl5pPr>
            <a:lvl6pPr indent="0" lvl="5" marL="0" marR="0" rtl="0" algn="r">
              <a:spcBef>
                <a:spcPts val="0"/>
              </a:spcBef>
              <a:buNone/>
              <a:defRPr b="0" i="0" sz="900" u="none" cap="none" strike="noStrike">
                <a:solidFill>
                  <a:srgbClr val="888B94"/>
                </a:solidFill>
                <a:latin typeface="Open Sans Light"/>
                <a:ea typeface="Open Sans Light"/>
                <a:cs typeface="Open Sans Light"/>
                <a:sym typeface="Open Sans Light"/>
              </a:defRPr>
            </a:lvl6pPr>
            <a:lvl7pPr indent="0" lvl="6" marL="0" marR="0" rtl="0" algn="r">
              <a:spcBef>
                <a:spcPts val="0"/>
              </a:spcBef>
              <a:buNone/>
              <a:defRPr b="0" i="0" sz="900" u="none" cap="none" strike="noStrike">
                <a:solidFill>
                  <a:srgbClr val="888B94"/>
                </a:solidFill>
                <a:latin typeface="Open Sans Light"/>
                <a:ea typeface="Open Sans Light"/>
                <a:cs typeface="Open Sans Light"/>
                <a:sym typeface="Open Sans Light"/>
              </a:defRPr>
            </a:lvl7pPr>
            <a:lvl8pPr indent="0" lvl="7" marL="0" marR="0" rtl="0" algn="r">
              <a:spcBef>
                <a:spcPts val="0"/>
              </a:spcBef>
              <a:buNone/>
              <a:defRPr b="0" i="0" sz="900" u="none" cap="none" strike="noStrike">
                <a:solidFill>
                  <a:srgbClr val="888B94"/>
                </a:solidFill>
                <a:latin typeface="Open Sans Light"/>
                <a:ea typeface="Open Sans Light"/>
                <a:cs typeface="Open Sans Light"/>
                <a:sym typeface="Open Sans Light"/>
              </a:defRPr>
            </a:lvl8pPr>
            <a:lvl9pPr indent="0" lvl="8" marL="0" marR="0" rtl="0" algn="r">
              <a:spcBef>
                <a:spcPts val="0"/>
              </a:spcBef>
              <a:buNone/>
              <a:defRPr b="0" i="0" sz="900" u="none" cap="none" strike="noStrike">
                <a:solidFill>
                  <a:srgbClr val="888B94"/>
                </a:solidFill>
                <a:latin typeface="Open Sans Light"/>
                <a:ea typeface="Open Sans Light"/>
                <a:cs typeface="Open Sans Light"/>
                <a:sym typeface="Open Sans Light"/>
              </a:defRPr>
            </a:lvl9pPr>
          </a:lstStyle>
          <a:p>
            <a:pPr indent="0" lvl="0" marL="0" rtl="0" algn="r">
              <a:spcBef>
                <a:spcPts val="0"/>
              </a:spcBef>
              <a:spcAft>
                <a:spcPts val="0"/>
              </a:spcAft>
              <a:buNone/>
            </a:pPr>
            <a:fld id="{00000000-1234-1234-1234-123412341234}" type="slidenum">
              <a:rPr lang="en"/>
              <a:t>‹#›</a:t>
            </a:fld>
            <a:endParaRPr/>
          </a:p>
        </p:txBody>
      </p:sp>
      <p:sp>
        <p:nvSpPr>
          <p:cNvPr id="10" name="Google Shape;10;p1"/>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marR="0" rtl="0" algn="l">
              <a:lnSpc>
                <a:spcPct val="90000"/>
              </a:lnSpc>
              <a:spcBef>
                <a:spcPts val="0"/>
              </a:spcBef>
              <a:spcAft>
                <a:spcPts val="0"/>
              </a:spcAft>
              <a:buClr>
                <a:schemeClr val="dk1"/>
              </a:buClr>
              <a:buSzPts val="3300"/>
              <a:buFont typeface="Open Sans SemiBold"/>
              <a:buNone/>
              <a:defRPr b="0" i="0" sz="3300" u="none" cap="none" strike="noStrike">
                <a:solidFill>
                  <a:schemeClr val="dk1"/>
                </a:solidFill>
                <a:latin typeface="Open Sans SemiBold"/>
                <a:ea typeface="Open Sans SemiBold"/>
                <a:cs typeface="Open Sans SemiBold"/>
                <a:sym typeface="Open Sans SemiBold"/>
              </a:defRPr>
            </a:lvl1pPr>
            <a:lvl2pPr lvl="1">
              <a:spcBef>
                <a:spcPts val="0"/>
              </a:spcBef>
              <a:spcAft>
                <a:spcPts val="0"/>
              </a:spcAft>
              <a:buSzPts val="1100"/>
              <a:buNone/>
              <a:defRPr sz="1400"/>
            </a:lvl2pPr>
            <a:lvl3pPr lvl="2">
              <a:spcBef>
                <a:spcPts val="0"/>
              </a:spcBef>
              <a:spcAft>
                <a:spcPts val="0"/>
              </a:spcAft>
              <a:buSzPts val="1100"/>
              <a:buNone/>
              <a:defRPr sz="1400"/>
            </a:lvl3pPr>
            <a:lvl4pPr lvl="3">
              <a:spcBef>
                <a:spcPts val="0"/>
              </a:spcBef>
              <a:spcAft>
                <a:spcPts val="0"/>
              </a:spcAft>
              <a:buSzPts val="1100"/>
              <a:buNone/>
              <a:defRPr sz="1400"/>
            </a:lvl4pPr>
            <a:lvl5pPr lvl="4">
              <a:spcBef>
                <a:spcPts val="0"/>
              </a:spcBef>
              <a:spcAft>
                <a:spcPts val="0"/>
              </a:spcAft>
              <a:buSzPts val="1100"/>
              <a:buNone/>
              <a:defRPr sz="1400"/>
            </a:lvl5pPr>
            <a:lvl6pPr lvl="5">
              <a:spcBef>
                <a:spcPts val="0"/>
              </a:spcBef>
              <a:spcAft>
                <a:spcPts val="0"/>
              </a:spcAft>
              <a:buSzPts val="1100"/>
              <a:buNone/>
              <a:defRPr sz="1400"/>
            </a:lvl6pPr>
            <a:lvl7pPr lvl="6">
              <a:spcBef>
                <a:spcPts val="0"/>
              </a:spcBef>
              <a:spcAft>
                <a:spcPts val="0"/>
              </a:spcAft>
              <a:buSzPts val="1100"/>
              <a:buNone/>
              <a:defRPr sz="1400"/>
            </a:lvl7pPr>
            <a:lvl8pPr lvl="7">
              <a:spcBef>
                <a:spcPts val="0"/>
              </a:spcBef>
              <a:spcAft>
                <a:spcPts val="0"/>
              </a:spcAft>
              <a:buSzPts val="1100"/>
              <a:buNone/>
              <a:defRPr sz="1400"/>
            </a:lvl8pPr>
            <a:lvl9pPr lvl="8">
              <a:spcBef>
                <a:spcPts val="0"/>
              </a:spcBef>
              <a:spcAft>
                <a:spcPts val="0"/>
              </a:spcAft>
              <a:buSzPts val="1100"/>
              <a:buNone/>
              <a:defRPr sz="1400"/>
            </a:lvl9pPr>
          </a:lstStyle>
          <a:p/>
        </p:txBody>
      </p:sp>
      <p:sp>
        <p:nvSpPr>
          <p:cNvPr id="11" name="Google Shape;11;p1"/>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61950" lvl="0" marL="457200" marR="0" rtl="0" algn="l">
              <a:lnSpc>
                <a:spcPct val="90000"/>
              </a:lnSpc>
              <a:spcBef>
                <a:spcPts val="800"/>
              </a:spcBef>
              <a:spcAft>
                <a:spcPts val="0"/>
              </a:spcAft>
              <a:buClr>
                <a:schemeClr val="accent2"/>
              </a:buClr>
              <a:buSzPts val="2100"/>
              <a:buFont typeface="Arial"/>
              <a:buChar char="•"/>
              <a:defRPr b="0" i="0" sz="2100" u="none" cap="none" strike="noStrike">
                <a:solidFill>
                  <a:schemeClr val="dk1"/>
                </a:solidFill>
                <a:latin typeface="Open Sans Light"/>
                <a:ea typeface="Open Sans Light"/>
                <a:cs typeface="Open Sans Light"/>
                <a:sym typeface="Open Sans Light"/>
              </a:defRPr>
            </a:lvl1pPr>
            <a:lvl2pPr indent="-342900" lvl="1" marL="914400" marR="0" rtl="0" algn="l">
              <a:lnSpc>
                <a:spcPct val="90000"/>
              </a:lnSpc>
              <a:spcBef>
                <a:spcPts val="400"/>
              </a:spcBef>
              <a:spcAft>
                <a:spcPts val="0"/>
              </a:spcAft>
              <a:buClr>
                <a:schemeClr val="accent1"/>
              </a:buClr>
              <a:buSzPts val="1800"/>
              <a:buFont typeface="Arial"/>
              <a:buChar char="•"/>
              <a:defRPr b="0" i="0" sz="1800" u="none" cap="none" strike="noStrike">
                <a:solidFill>
                  <a:schemeClr val="dk1"/>
                </a:solidFill>
                <a:latin typeface="Open Sans Light"/>
                <a:ea typeface="Open Sans Light"/>
                <a:cs typeface="Open Sans Light"/>
                <a:sym typeface="Open Sans Light"/>
              </a:defRPr>
            </a:lvl2pPr>
            <a:lvl3pPr indent="-323850" lvl="2" marL="1371600" marR="0" rtl="0" algn="l">
              <a:lnSpc>
                <a:spcPct val="90000"/>
              </a:lnSpc>
              <a:spcBef>
                <a:spcPts val="400"/>
              </a:spcBef>
              <a:spcAft>
                <a:spcPts val="0"/>
              </a:spcAft>
              <a:buClr>
                <a:srgbClr val="3171D1"/>
              </a:buClr>
              <a:buSzPts val="1500"/>
              <a:buFont typeface="Arial"/>
              <a:buChar char="•"/>
              <a:defRPr b="0" i="0" sz="1500" u="none" cap="none" strike="noStrike">
                <a:solidFill>
                  <a:schemeClr val="dk1"/>
                </a:solidFill>
                <a:latin typeface="Open Sans Light"/>
                <a:ea typeface="Open Sans Light"/>
                <a:cs typeface="Open Sans Light"/>
                <a:sym typeface="Open Sans Light"/>
              </a:defRPr>
            </a:lvl3pPr>
            <a:lvl4pPr indent="-317500" lvl="3" marL="1828800" marR="0" rtl="0" algn="l">
              <a:lnSpc>
                <a:spcPct val="90000"/>
              </a:lnSpc>
              <a:spcBef>
                <a:spcPts val="400"/>
              </a:spcBef>
              <a:spcAft>
                <a:spcPts val="0"/>
              </a:spcAft>
              <a:buClr>
                <a:schemeClr val="accent2"/>
              </a:buClr>
              <a:buSzPts val="1400"/>
              <a:buFont typeface="Arial"/>
              <a:buChar char="•"/>
              <a:defRPr b="0" i="0" sz="1400" u="none" cap="none" strike="noStrike">
                <a:solidFill>
                  <a:schemeClr val="dk1"/>
                </a:solidFill>
                <a:latin typeface="Open Sans Light"/>
                <a:ea typeface="Open Sans Light"/>
                <a:cs typeface="Open Sans Light"/>
                <a:sym typeface="Open Sans Light"/>
              </a:defRPr>
            </a:lvl4pPr>
            <a:lvl5pPr indent="-317500" lvl="4" marL="2286000" marR="0" rtl="0" algn="l">
              <a:lnSpc>
                <a:spcPct val="90000"/>
              </a:lnSpc>
              <a:spcBef>
                <a:spcPts val="400"/>
              </a:spcBef>
              <a:spcAft>
                <a:spcPts val="0"/>
              </a:spcAft>
              <a:buClr>
                <a:srgbClr val="888B90"/>
              </a:buClr>
              <a:buSzPts val="1400"/>
              <a:buFont typeface="Arial"/>
              <a:buChar char="•"/>
              <a:defRPr b="0" i="0" sz="1400" u="none" cap="none" strike="noStrike">
                <a:solidFill>
                  <a:schemeClr val="dk1"/>
                </a:solidFill>
                <a:latin typeface="Open Sans Light"/>
                <a:ea typeface="Open Sans Light"/>
                <a:cs typeface="Open Sans Light"/>
                <a:sym typeface="Open Sans Light"/>
              </a:defRPr>
            </a:lvl5pPr>
            <a:lvl6pPr indent="-317500" lvl="5" marL="27432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6pPr>
            <a:lvl7pPr indent="-317500" lvl="6" marL="32004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7pPr>
            <a:lvl8pPr indent="-317500" lvl="7" marL="36576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8pPr>
            <a:lvl9pPr indent="-317500" lvl="8" marL="4114800" marR="0" rtl="0" algn="l">
              <a:lnSpc>
                <a:spcPct val="90000"/>
              </a:lnSpc>
              <a:spcBef>
                <a:spcPts val="400"/>
              </a:spcBef>
              <a:spcAft>
                <a:spcPts val="0"/>
              </a:spcAft>
              <a:buClr>
                <a:schemeClr val="dk1"/>
              </a:buClr>
              <a:buSzPts val="1400"/>
              <a:buFont typeface="Arial"/>
              <a:buChar char="•"/>
              <a:defRPr b="0" i="0" sz="1400" u="none" cap="none" strike="noStrike">
                <a:solidFill>
                  <a:schemeClr val="dk1"/>
                </a:solidFill>
                <a:latin typeface="Open Sans Light"/>
                <a:ea typeface="Open Sans Light"/>
                <a:cs typeface="Open Sans Light"/>
                <a:sym typeface="Open Sans Light"/>
              </a:defRPr>
            </a:lvl9pPr>
          </a:lstStyle>
          <a:p/>
        </p:txBody>
      </p:sp>
    </p:spTree>
  </p:cSld>
  <p:clrMap accent1="accent1" accent2="accent2" accent3="accent3" accent4="accent4" accent5="accent5" accent6="accent6" bg1="lt1" bg2="dk2" tx1="dk1" tx2="lt2" folHlink="folHlink" hlink="hlink"/>
  <p:sldLayoutIdLst>
    <p:sldLayoutId id="2147483648" r:id="rId2"/>
    <p:sldLayoutId id="2147483649" r:id="rId3"/>
    <p:sldLayoutId id="2147483650" r:id="rId4"/>
    <p:sldLayoutId id="2147483651" r:id="rId5"/>
    <p:sldLayoutId id="2147483652" r:id="rId6"/>
    <p:sldLayoutId id="2147483653" r:id="rId7"/>
    <p:sldLayoutId id="2147483654" r:id="rId8"/>
    <p:sldLayoutId id="2147483655" r:id="rId9"/>
    <p:sldLayoutId id="2147483656" r:id="rId10"/>
    <p:sldLayoutId id="2147483657" r:id="rId11"/>
    <p:sldLayoutId id="2147483658" r:id="rId12"/>
    <p:sldLayoutId id="2147483659" r:id="rId13"/>
    <p:sldLayoutId id="2147483660" r:id="rId14"/>
    <p:sldLayoutId id="2147483661" r:id="rId15"/>
    <p:sldLayoutId id="2147483662" r:id="rId16"/>
    <p:sldLayoutId id="2147483663" r:id="rId17"/>
    <p:sldLayoutId id="2147483664" r:id="rId18"/>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xml"/><Relationship Id="rId3" Type="http://schemas.openxmlformats.org/officeDocument/2006/relationships/image" Target="../media/image10.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3.xml"/><Relationship Id="rId3" Type="http://schemas.openxmlformats.org/officeDocument/2006/relationships/image" Target="../media/image12.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5.xml"/><Relationship Id="rId3" Type="http://schemas.openxmlformats.org/officeDocument/2006/relationships/image" Target="../media/image19.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8.xml"/><Relationship Id="rId3" Type="http://schemas.openxmlformats.org/officeDocument/2006/relationships/image" Target="../media/image19.png"/><Relationship Id="rId4" Type="http://schemas.openxmlformats.org/officeDocument/2006/relationships/hyperlink" Target="http://www.youtube.com/watch?v=W9kVd-OKMzs" TargetMode="External"/><Relationship Id="rId5" Type="http://schemas.openxmlformats.org/officeDocument/2006/relationships/image" Target="../media/image16.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0.xml"/><Relationship Id="rId3" Type="http://schemas.openxmlformats.org/officeDocument/2006/relationships/image" Target="../media/image14.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2.xml"/><Relationship Id="rId3" Type="http://schemas.openxmlformats.org/officeDocument/2006/relationships/image" Target="../media/image13.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3.xml"/><Relationship Id="rId3" Type="http://schemas.openxmlformats.org/officeDocument/2006/relationships/image" Target="../media/image17.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7.xml"/><Relationship Id="rId2" Type="http://schemas.openxmlformats.org/officeDocument/2006/relationships/notesSlide" Target="../notesSlides/notesSlide14.xml"/><Relationship Id="rId3" Type="http://schemas.openxmlformats.org/officeDocument/2006/relationships/image" Target="../media/image15.png"/><Relationship Id="rId4" Type="http://schemas.openxmlformats.org/officeDocument/2006/relationships/hyperlink" Target="https://docs.google.com/forms/d/e/1FAIpQLScsAIhzGyQtzIKI-m78annk1pM9qSuFsiZScY-grnica2Vr6A/viewform?usp=sf_link" TargetMode="External"/><Relationship Id="rId5"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25" name="Shape 125"/>
        <p:cNvGrpSpPr/>
        <p:nvPr/>
      </p:nvGrpSpPr>
      <p:grpSpPr>
        <a:xfrm>
          <a:off x="0" y="0"/>
          <a:ext cx="0" cy="0"/>
          <a:chOff x="0" y="0"/>
          <a:chExt cx="0" cy="0"/>
        </a:xfrm>
      </p:grpSpPr>
      <p:sp>
        <p:nvSpPr>
          <p:cNvPr id="126" name="Google Shape;126;p19"/>
          <p:cNvSpPr txBox="1"/>
          <p:nvPr>
            <p:ph type="title"/>
          </p:nvPr>
        </p:nvSpPr>
        <p:spPr>
          <a:xfrm>
            <a:off x="1496292" y="165100"/>
            <a:ext cx="6255300" cy="2034900"/>
          </a:xfrm>
          <a:prstGeom prst="rect">
            <a:avLst/>
          </a:prstGeom>
        </p:spPr>
        <p:txBody>
          <a:bodyPr anchorCtr="0" anchor="b" bIns="34275" lIns="68575" spcFirstLastPara="1" rIns="342900" wrap="square" tIns="34275">
            <a:noAutofit/>
          </a:bodyPr>
          <a:lstStyle/>
          <a:p>
            <a:pPr indent="0" lvl="0" marL="0" rtl="0" algn="l">
              <a:spcBef>
                <a:spcPts val="0"/>
              </a:spcBef>
              <a:spcAft>
                <a:spcPts val="0"/>
              </a:spcAft>
              <a:buNone/>
            </a:pPr>
            <a:r>
              <a:rPr lang="en" sz="3600"/>
              <a:t>The Instructional Leader's Guide to Implementing K-8 Science Practices</a:t>
            </a:r>
            <a:endParaRPr sz="3600"/>
          </a:p>
        </p:txBody>
      </p:sp>
      <p:sp>
        <p:nvSpPr>
          <p:cNvPr id="127" name="Google Shape;127;p19"/>
          <p:cNvSpPr txBox="1"/>
          <p:nvPr>
            <p:ph idx="1" type="body"/>
          </p:nvPr>
        </p:nvSpPr>
        <p:spPr>
          <a:xfrm>
            <a:off x="2602250" y="2533750"/>
            <a:ext cx="4043400" cy="593400"/>
          </a:xfrm>
          <a:prstGeom prst="rect">
            <a:avLst/>
          </a:prstGeom>
        </p:spPr>
        <p:txBody>
          <a:bodyPr anchorCtr="0" anchor="t" bIns="137150" lIns="68575" spcFirstLastPara="1" rIns="342900" wrap="square" tIns="137150">
            <a:noAutofit/>
          </a:bodyPr>
          <a:lstStyle/>
          <a:p>
            <a:pPr indent="0" lvl="0" marL="0" rtl="0" algn="l">
              <a:spcBef>
                <a:spcPts val="800"/>
              </a:spcBef>
              <a:spcAft>
                <a:spcPts val="0"/>
              </a:spcAft>
              <a:buNone/>
            </a:pPr>
            <a:r>
              <a:rPr lang="en"/>
              <a:t>Chapter 3 - The Supervision Cycle</a:t>
            </a:r>
            <a:endParaRPr/>
          </a:p>
          <a:p>
            <a:pPr indent="0" lvl="0" marL="0" rtl="0" algn="l">
              <a:spcBef>
                <a:spcPts val="800"/>
              </a:spcBef>
              <a:spcAft>
                <a:spcPts val="0"/>
              </a:spcAft>
              <a:buNone/>
            </a:pPr>
            <a:r>
              <a:t/>
            </a:r>
            <a:endParaRPr/>
          </a:p>
          <a:p>
            <a:pPr indent="0" lvl="0" marL="0" rtl="0" algn="l">
              <a:spcBef>
                <a:spcPts val="800"/>
              </a:spcBef>
              <a:spcAft>
                <a:spcPts val="0"/>
              </a:spcAft>
              <a:buNone/>
            </a:pPr>
            <a:r>
              <a:t/>
            </a:r>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1" name="Shape 131"/>
        <p:cNvGrpSpPr/>
        <p:nvPr/>
      </p:nvGrpSpPr>
      <p:grpSpPr>
        <a:xfrm>
          <a:off x="0" y="0"/>
          <a:ext cx="0" cy="0"/>
          <a:chOff x="0" y="0"/>
          <a:chExt cx="0" cy="0"/>
        </a:xfrm>
      </p:grpSpPr>
      <p:sp>
        <p:nvSpPr>
          <p:cNvPr id="132" name="Google Shape;132;p20"/>
          <p:cNvSpPr txBox="1"/>
          <p:nvPr>
            <p:ph idx="1" type="body"/>
          </p:nvPr>
        </p:nvSpPr>
        <p:spPr>
          <a:xfrm>
            <a:off x="628650" y="1233052"/>
            <a:ext cx="7886700" cy="1991400"/>
          </a:xfrm>
          <a:prstGeom prst="rect">
            <a:avLst/>
          </a:prstGeom>
        </p:spPr>
        <p:txBody>
          <a:bodyPr anchorCtr="0" anchor="t" bIns="34275" lIns="68575" spcFirstLastPara="1" rIns="68575" wrap="square" tIns="34275">
            <a:noAutofit/>
          </a:bodyPr>
          <a:lstStyle/>
          <a:p>
            <a:pPr indent="-336550" lvl="0" marL="457200" rtl="0" algn="l">
              <a:spcBef>
                <a:spcPts val="800"/>
              </a:spcBef>
              <a:spcAft>
                <a:spcPts val="0"/>
              </a:spcAft>
              <a:buClr>
                <a:schemeClr val="accent3"/>
              </a:buClr>
              <a:buSzPts val="1700"/>
              <a:buChar char="•"/>
            </a:pPr>
            <a:r>
              <a:rPr lang="en"/>
              <a:t>Stay engaged</a:t>
            </a:r>
            <a:endParaRPr/>
          </a:p>
          <a:p>
            <a:pPr indent="-336550" lvl="0" marL="457200" rtl="0" algn="l">
              <a:spcBef>
                <a:spcPts val="0"/>
              </a:spcBef>
              <a:spcAft>
                <a:spcPts val="0"/>
              </a:spcAft>
              <a:buClr>
                <a:schemeClr val="accent3"/>
              </a:buClr>
              <a:buSzPts val="1700"/>
              <a:buChar char="•"/>
            </a:pPr>
            <a:r>
              <a:rPr lang="en"/>
              <a:t>Expect and accept a lack of closure</a:t>
            </a:r>
            <a:endParaRPr/>
          </a:p>
          <a:p>
            <a:pPr indent="-336550" lvl="0" marL="457200" rtl="0" algn="l">
              <a:spcBef>
                <a:spcPts val="0"/>
              </a:spcBef>
              <a:spcAft>
                <a:spcPts val="0"/>
              </a:spcAft>
              <a:buClr>
                <a:schemeClr val="accent3"/>
              </a:buClr>
              <a:buSzPts val="1700"/>
              <a:buChar char="•"/>
            </a:pPr>
            <a:r>
              <a:rPr lang="en"/>
              <a:t>Speak your truth </a:t>
            </a:r>
            <a:endParaRPr/>
          </a:p>
          <a:p>
            <a:pPr indent="-336550" lvl="0" marL="457200" rtl="0" algn="l">
              <a:spcBef>
                <a:spcPts val="0"/>
              </a:spcBef>
              <a:spcAft>
                <a:spcPts val="0"/>
              </a:spcAft>
              <a:buClr>
                <a:schemeClr val="accent3"/>
              </a:buClr>
              <a:buSzPts val="1700"/>
              <a:buChar char="•"/>
            </a:pPr>
            <a:r>
              <a:rPr lang="en"/>
              <a:t>Expect to experience discomfort</a:t>
            </a:r>
            <a:endParaRPr/>
          </a:p>
          <a:p>
            <a:pPr indent="-336550" lvl="0" marL="457200" rtl="0" algn="l">
              <a:spcBef>
                <a:spcPts val="0"/>
              </a:spcBef>
              <a:spcAft>
                <a:spcPts val="0"/>
              </a:spcAft>
              <a:buClr>
                <a:schemeClr val="accent3"/>
              </a:buClr>
              <a:buSzPts val="1700"/>
              <a:buChar char="•"/>
            </a:pPr>
            <a:r>
              <a:rPr lang="en"/>
              <a:t>Bring your identity</a:t>
            </a:r>
            <a:endParaRPr/>
          </a:p>
          <a:p>
            <a:pPr indent="0" lvl="0" marL="0" rtl="0" algn="l">
              <a:spcBef>
                <a:spcPts val="800"/>
              </a:spcBef>
              <a:spcAft>
                <a:spcPts val="0"/>
              </a:spcAft>
              <a:buNone/>
            </a:pPr>
            <a:r>
              <a:t/>
            </a:r>
            <a:endParaRPr/>
          </a:p>
        </p:txBody>
      </p:sp>
      <p:sp>
        <p:nvSpPr>
          <p:cNvPr id="133" name="Google Shape;133;p20"/>
          <p:cNvSpPr txBox="1"/>
          <p:nvPr>
            <p:ph type="title"/>
          </p:nvPr>
        </p:nvSpPr>
        <p:spPr>
          <a:xfrm>
            <a:off x="628650" y="273844"/>
            <a:ext cx="7886700" cy="9942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Community Agreements</a:t>
            </a:r>
            <a:endParaRPr/>
          </a:p>
        </p:txBody>
      </p:sp>
      <p:sp>
        <p:nvSpPr>
          <p:cNvPr id="134" name="Google Shape;134;p20"/>
          <p:cNvSpPr txBox="1"/>
          <p:nvPr/>
        </p:nvSpPr>
        <p:spPr>
          <a:xfrm>
            <a:off x="1401225" y="3495425"/>
            <a:ext cx="5992500" cy="1001100"/>
          </a:xfrm>
          <a:prstGeom prst="rect">
            <a:avLst/>
          </a:prstGeom>
          <a:noFill/>
          <a:ln cap="flat" cmpd="sng" w="38100">
            <a:solidFill>
              <a:schemeClr val="accent1"/>
            </a:solidFill>
            <a:prstDash val="solid"/>
            <a:round/>
            <a:headEnd len="sm" w="sm" type="none"/>
            <a:tailEnd len="sm" w="sm" type="none"/>
          </a:ln>
        </p:spPr>
        <p:txBody>
          <a:bodyPr anchorCtr="0" anchor="t" bIns="91425" lIns="91425" spcFirstLastPara="1" rIns="91425" wrap="square" tIns="91425">
            <a:noAutofit/>
          </a:bodyPr>
          <a:lstStyle/>
          <a:p>
            <a:pPr indent="0" lvl="0" marL="0" rtl="0" algn="ctr">
              <a:spcBef>
                <a:spcPts val="0"/>
              </a:spcBef>
              <a:spcAft>
                <a:spcPts val="0"/>
              </a:spcAft>
              <a:buNone/>
            </a:pPr>
            <a:r>
              <a:rPr lang="en" sz="1200">
                <a:latin typeface="Open Sans"/>
                <a:ea typeface="Open Sans"/>
                <a:cs typeface="Open Sans"/>
                <a:sym typeface="Open Sans"/>
              </a:rPr>
              <a:t>Curiosity is what we need.  We don’t have to let go of what we believe, but we do need to be curious about what someone else believes.  We do need to acknowledge that their way of interpreting the world might be essential to our survival. - Margaret Wheatley, Willing to be Disturbed, 2002</a:t>
            </a:r>
            <a:endParaRPr sz="1200">
              <a:latin typeface="Open Sans"/>
              <a:ea typeface="Open Sans"/>
              <a:cs typeface="Open Sans"/>
              <a:sym typeface="Open Sans"/>
            </a:endParaRPr>
          </a:p>
        </p:txBody>
      </p:sp>
      <p:pic>
        <p:nvPicPr>
          <p:cNvPr id="135" name="Google Shape;135;p20"/>
          <p:cNvPicPr preferRelativeResize="0"/>
          <p:nvPr/>
        </p:nvPicPr>
        <p:blipFill>
          <a:blip r:embed="rId3">
            <a:alphaModFix/>
          </a:blip>
          <a:stretch>
            <a:fillRect/>
          </a:stretch>
        </p:blipFill>
        <p:spPr>
          <a:xfrm>
            <a:off x="6867725" y="1410725"/>
            <a:ext cx="1647625" cy="1542200"/>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39" name="Shape 139"/>
        <p:cNvGrpSpPr/>
        <p:nvPr/>
      </p:nvGrpSpPr>
      <p:grpSpPr>
        <a:xfrm>
          <a:off x="0" y="0"/>
          <a:ext cx="0" cy="0"/>
          <a:chOff x="0" y="0"/>
          <a:chExt cx="0" cy="0"/>
        </a:xfrm>
      </p:grpSpPr>
      <p:sp>
        <p:nvSpPr>
          <p:cNvPr id="140" name="Google Shape;140;p21"/>
          <p:cNvSpPr txBox="1"/>
          <p:nvPr>
            <p:ph idx="1" type="body"/>
          </p:nvPr>
        </p:nvSpPr>
        <p:spPr>
          <a:xfrm>
            <a:off x="628650" y="1233050"/>
            <a:ext cx="6532800" cy="3399600"/>
          </a:xfrm>
          <a:prstGeom prst="rect">
            <a:avLst/>
          </a:prstGeom>
        </p:spPr>
        <p:txBody>
          <a:bodyPr anchorCtr="0" anchor="t" bIns="34275" lIns="68575" spcFirstLastPara="1" rIns="68575" wrap="square" tIns="34275">
            <a:noAutofit/>
          </a:bodyPr>
          <a:lstStyle/>
          <a:p>
            <a:pPr indent="-342900" lvl="0" marL="457200" rtl="0" algn="l">
              <a:lnSpc>
                <a:spcPct val="115000"/>
              </a:lnSpc>
              <a:spcBef>
                <a:spcPts val="800"/>
              </a:spcBef>
              <a:spcAft>
                <a:spcPts val="0"/>
              </a:spcAft>
              <a:buClr>
                <a:schemeClr val="accent3"/>
              </a:buClr>
              <a:buSzPts val="1800"/>
              <a:buChar char="•"/>
            </a:pPr>
            <a:r>
              <a:rPr lang="en"/>
              <a:t>To reduce background noise, please stay on mute when not speaking.</a:t>
            </a:r>
            <a:endParaRPr/>
          </a:p>
          <a:p>
            <a:pPr indent="-342900" lvl="0" marL="457200" rtl="0" algn="l">
              <a:lnSpc>
                <a:spcPct val="115000"/>
              </a:lnSpc>
              <a:spcBef>
                <a:spcPts val="0"/>
              </a:spcBef>
              <a:spcAft>
                <a:spcPts val="0"/>
              </a:spcAft>
              <a:buClr>
                <a:schemeClr val="accent3"/>
              </a:buClr>
              <a:buSzPts val="1800"/>
              <a:buChar char="•"/>
            </a:pPr>
            <a:r>
              <a:rPr lang="en"/>
              <a:t>Video is optional, but please know that all attire and backgrounds are accepted!</a:t>
            </a:r>
            <a:endParaRPr/>
          </a:p>
          <a:p>
            <a:pPr indent="-342900" lvl="0" marL="457200" rtl="0" algn="l">
              <a:lnSpc>
                <a:spcPct val="115000"/>
              </a:lnSpc>
              <a:spcBef>
                <a:spcPts val="0"/>
              </a:spcBef>
              <a:spcAft>
                <a:spcPts val="0"/>
              </a:spcAft>
              <a:buClr>
                <a:schemeClr val="accent3"/>
              </a:buClr>
              <a:buSzPts val="1800"/>
              <a:buChar char="•"/>
            </a:pPr>
            <a:r>
              <a:rPr lang="en"/>
              <a:t>Familiarize yourself with the chat box. It’s a great place to ask questions and post comments.</a:t>
            </a:r>
            <a:endParaRPr/>
          </a:p>
          <a:p>
            <a:pPr indent="-342900" lvl="0" marL="457200" rtl="0" algn="l">
              <a:lnSpc>
                <a:spcPct val="115000"/>
              </a:lnSpc>
              <a:spcBef>
                <a:spcPts val="0"/>
              </a:spcBef>
              <a:spcAft>
                <a:spcPts val="0"/>
              </a:spcAft>
              <a:buClr>
                <a:schemeClr val="accent3"/>
              </a:buClr>
              <a:buSzPts val="1800"/>
              <a:buChar char="•"/>
            </a:pPr>
            <a:r>
              <a:rPr lang="en"/>
              <a:t>Materials will be shared following the session. </a:t>
            </a:r>
            <a:endParaRPr/>
          </a:p>
          <a:p>
            <a:pPr indent="0" lvl="0" marL="0" rtl="0" algn="l">
              <a:spcBef>
                <a:spcPts val="800"/>
              </a:spcBef>
              <a:spcAft>
                <a:spcPts val="0"/>
              </a:spcAft>
              <a:buNone/>
            </a:pPr>
            <a:r>
              <a:t/>
            </a:r>
            <a:endParaRPr/>
          </a:p>
        </p:txBody>
      </p:sp>
      <p:sp>
        <p:nvSpPr>
          <p:cNvPr id="141" name="Google Shape;141;p21"/>
          <p:cNvSpPr txBox="1"/>
          <p:nvPr>
            <p:ph type="title"/>
          </p:nvPr>
        </p:nvSpPr>
        <p:spPr>
          <a:xfrm>
            <a:off x="628650" y="273844"/>
            <a:ext cx="7886700" cy="9942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Housekeeping</a:t>
            </a:r>
            <a:endParaRPr/>
          </a:p>
        </p:txBody>
      </p:sp>
      <p:pic>
        <p:nvPicPr>
          <p:cNvPr id="142" name="Google Shape;142;p21"/>
          <p:cNvPicPr preferRelativeResize="0"/>
          <p:nvPr/>
        </p:nvPicPr>
        <p:blipFill>
          <a:blip r:embed="rId3">
            <a:alphaModFix/>
          </a:blip>
          <a:stretch>
            <a:fillRect/>
          </a:stretch>
        </p:blipFill>
        <p:spPr>
          <a:xfrm rot="-2948019">
            <a:off x="6524332" y="1571768"/>
            <a:ext cx="3001079" cy="1927244"/>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6" name="Shape 146"/>
        <p:cNvGrpSpPr/>
        <p:nvPr/>
      </p:nvGrpSpPr>
      <p:grpSpPr>
        <a:xfrm>
          <a:off x="0" y="0"/>
          <a:ext cx="0" cy="0"/>
          <a:chOff x="0" y="0"/>
          <a:chExt cx="0" cy="0"/>
        </a:xfrm>
      </p:grpSpPr>
      <p:sp>
        <p:nvSpPr>
          <p:cNvPr id="147" name="Google Shape;147;p22"/>
          <p:cNvSpPr/>
          <p:nvPr/>
        </p:nvSpPr>
        <p:spPr>
          <a:xfrm>
            <a:off x="2893650" y="1403050"/>
            <a:ext cx="3438600" cy="2999700"/>
          </a:xfrm>
          <a:prstGeom prst="ellipse">
            <a:avLst/>
          </a:prstGeom>
          <a:no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148" name="Google Shape;148;p22"/>
          <p:cNvGrpSpPr/>
          <p:nvPr/>
        </p:nvGrpSpPr>
        <p:grpSpPr>
          <a:xfrm>
            <a:off x="3466725" y="1042225"/>
            <a:ext cx="2363100" cy="778200"/>
            <a:chOff x="3466725" y="813625"/>
            <a:chExt cx="2363100" cy="778200"/>
          </a:xfrm>
        </p:grpSpPr>
        <p:sp>
          <p:nvSpPr>
            <p:cNvPr id="149" name="Google Shape;149;p22"/>
            <p:cNvSpPr/>
            <p:nvPr/>
          </p:nvSpPr>
          <p:spPr>
            <a:xfrm>
              <a:off x="3466725" y="813625"/>
              <a:ext cx="2363100" cy="778200"/>
            </a:xfrm>
            <a:prstGeom prst="roundRect">
              <a:avLst>
                <a:gd fmla="val 16667" name="adj"/>
              </a:avLst>
            </a:prstGeom>
            <a:solidFill>
              <a:schemeClr val="accent3"/>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0" name="Google Shape;150;p22"/>
            <p:cNvSpPr txBox="1"/>
            <p:nvPr/>
          </p:nvSpPr>
          <p:spPr>
            <a:xfrm>
              <a:off x="3972675" y="1002625"/>
              <a:ext cx="1347600" cy="4002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a:solidFill>
                    <a:schemeClr val="lt1"/>
                  </a:solidFill>
                  <a:latin typeface="Open Sans"/>
                  <a:ea typeface="Open Sans"/>
                  <a:cs typeface="Open Sans"/>
                  <a:sym typeface="Open Sans"/>
                </a:rPr>
                <a:t>Observation</a:t>
              </a:r>
              <a:endParaRPr b="1">
                <a:solidFill>
                  <a:schemeClr val="lt1"/>
                </a:solidFill>
                <a:latin typeface="Open Sans"/>
                <a:ea typeface="Open Sans"/>
                <a:cs typeface="Open Sans"/>
                <a:sym typeface="Open Sans"/>
              </a:endParaRPr>
            </a:p>
          </p:txBody>
        </p:sp>
      </p:grpSp>
      <p:grpSp>
        <p:nvGrpSpPr>
          <p:cNvPr id="151" name="Google Shape;151;p22"/>
          <p:cNvGrpSpPr/>
          <p:nvPr/>
        </p:nvGrpSpPr>
        <p:grpSpPr>
          <a:xfrm>
            <a:off x="4867650" y="3067175"/>
            <a:ext cx="2363100" cy="778200"/>
            <a:chOff x="2504550" y="1002625"/>
            <a:chExt cx="2363100" cy="778200"/>
          </a:xfrm>
        </p:grpSpPr>
        <p:sp>
          <p:nvSpPr>
            <p:cNvPr id="152" name="Google Shape;152;p22"/>
            <p:cNvSpPr/>
            <p:nvPr/>
          </p:nvSpPr>
          <p:spPr>
            <a:xfrm>
              <a:off x="2504550" y="1002625"/>
              <a:ext cx="2363100" cy="778200"/>
            </a:xfrm>
            <a:prstGeom prst="roundRect">
              <a:avLst>
                <a:gd fmla="val 16667" name="adj"/>
              </a:avLst>
            </a:prstGeom>
            <a:solidFill>
              <a:schemeClr val="accent3"/>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3" name="Google Shape;153;p22"/>
            <p:cNvSpPr txBox="1"/>
            <p:nvPr/>
          </p:nvSpPr>
          <p:spPr>
            <a:xfrm>
              <a:off x="3012300" y="1152825"/>
              <a:ext cx="1347600" cy="4002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a:solidFill>
                    <a:schemeClr val="lt1"/>
                  </a:solidFill>
                  <a:latin typeface="Open Sans"/>
                  <a:ea typeface="Open Sans"/>
                  <a:cs typeface="Open Sans"/>
                  <a:sym typeface="Open Sans"/>
                </a:rPr>
                <a:t>Feedback</a:t>
              </a:r>
              <a:endParaRPr b="1">
                <a:solidFill>
                  <a:schemeClr val="lt1"/>
                </a:solidFill>
                <a:latin typeface="Open Sans"/>
                <a:ea typeface="Open Sans"/>
                <a:cs typeface="Open Sans"/>
                <a:sym typeface="Open Sans"/>
              </a:endParaRPr>
            </a:p>
          </p:txBody>
        </p:sp>
      </p:grpSp>
      <p:sp>
        <p:nvSpPr>
          <p:cNvPr id="154" name="Google Shape;154;p22"/>
          <p:cNvSpPr/>
          <p:nvPr/>
        </p:nvSpPr>
        <p:spPr>
          <a:xfrm>
            <a:off x="1690825" y="3067175"/>
            <a:ext cx="2363100" cy="778200"/>
          </a:xfrm>
          <a:prstGeom prst="roundRect">
            <a:avLst>
              <a:gd fmla="val 16667" name="adj"/>
            </a:avLst>
          </a:prstGeom>
          <a:solidFill>
            <a:schemeClr val="accent3"/>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155" name="Google Shape;155;p22"/>
          <p:cNvSpPr txBox="1"/>
          <p:nvPr/>
        </p:nvSpPr>
        <p:spPr>
          <a:xfrm>
            <a:off x="2060875" y="3143375"/>
            <a:ext cx="1623000" cy="615600"/>
          </a:xfrm>
          <a:prstGeom prst="rect">
            <a:avLst/>
          </a:prstGeom>
          <a:noFill/>
          <a:ln>
            <a:noFill/>
          </a:ln>
        </p:spPr>
        <p:txBody>
          <a:bodyPr anchorCtr="0" anchor="t" bIns="91425" lIns="91425" spcFirstLastPara="1" rIns="91425" wrap="square" tIns="91425">
            <a:spAutoFit/>
          </a:bodyPr>
          <a:lstStyle/>
          <a:p>
            <a:pPr indent="0" lvl="0" marL="0" rtl="0" algn="ctr">
              <a:spcBef>
                <a:spcPts val="0"/>
              </a:spcBef>
              <a:spcAft>
                <a:spcPts val="0"/>
              </a:spcAft>
              <a:buNone/>
            </a:pPr>
            <a:r>
              <a:rPr b="1" lang="en">
                <a:solidFill>
                  <a:schemeClr val="lt1"/>
                </a:solidFill>
                <a:latin typeface="Open Sans"/>
                <a:ea typeface="Open Sans"/>
                <a:cs typeface="Open Sans"/>
                <a:sym typeface="Open Sans"/>
              </a:rPr>
              <a:t>Professional Development</a:t>
            </a:r>
            <a:endParaRPr b="1">
              <a:solidFill>
                <a:schemeClr val="lt1"/>
              </a:solidFill>
              <a:latin typeface="Open Sans"/>
              <a:ea typeface="Open Sans"/>
              <a:cs typeface="Open Sans"/>
              <a:sym typeface="Open Sans"/>
            </a:endParaRPr>
          </a:p>
        </p:txBody>
      </p:sp>
      <p:sp>
        <p:nvSpPr>
          <p:cNvPr id="156" name="Google Shape;156;p22"/>
          <p:cNvSpPr txBox="1"/>
          <p:nvPr>
            <p:ph type="title"/>
          </p:nvPr>
        </p:nvSpPr>
        <p:spPr>
          <a:xfrm>
            <a:off x="324425" y="350050"/>
            <a:ext cx="3765000" cy="385800"/>
          </a:xfrm>
          <a:prstGeom prst="rect">
            <a:avLst/>
          </a:prstGeom>
        </p:spPr>
        <p:txBody>
          <a:bodyPr anchorCtr="0" anchor="t" bIns="34275" lIns="68575" spcFirstLastPara="1" rIns="68575" wrap="square" tIns="34275">
            <a:noAutofit/>
          </a:bodyPr>
          <a:lstStyle/>
          <a:p>
            <a:pPr indent="0" lvl="0" marL="0" rtl="0" algn="l">
              <a:spcBef>
                <a:spcPts val="0"/>
              </a:spcBef>
              <a:spcAft>
                <a:spcPts val="0"/>
              </a:spcAft>
              <a:buNone/>
            </a:pPr>
            <a:r>
              <a:rPr lang="en" sz="1800"/>
              <a:t>Figure 3.1: The Supervision Cycle</a:t>
            </a:r>
            <a:endParaRPr sz="1800"/>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0" name="Shape 160"/>
        <p:cNvGrpSpPr/>
        <p:nvPr/>
      </p:nvGrpSpPr>
      <p:grpSpPr>
        <a:xfrm>
          <a:off x="0" y="0"/>
          <a:ext cx="0" cy="0"/>
          <a:chOff x="0" y="0"/>
          <a:chExt cx="0" cy="0"/>
        </a:xfrm>
      </p:grpSpPr>
      <p:sp>
        <p:nvSpPr>
          <p:cNvPr id="161" name="Google Shape;161;p23"/>
          <p:cNvSpPr txBox="1"/>
          <p:nvPr>
            <p:ph idx="1" type="body"/>
          </p:nvPr>
        </p:nvSpPr>
        <p:spPr>
          <a:xfrm>
            <a:off x="400050" y="1004450"/>
            <a:ext cx="7361700" cy="3399600"/>
          </a:xfrm>
          <a:prstGeom prst="rect">
            <a:avLst/>
          </a:prstGeom>
        </p:spPr>
        <p:txBody>
          <a:bodyPr anchorCtr="0" anchor="t" bIns="34275" lIns="68575" spcFirstLastPara="1" rIns="68575" wrap="square" tIns="34275">
            <a:noAutofit/>
          </a:bodyPr>
          <a:lstStyle/>
          <a:p>
            <a:pPr indent="0" lvl="0" marL="0" rtl="0" algn="l">
              <a:lnSpc>
                <a:spcPct val="115000"/>
              </a:lnSpc>
              <a:spcBef>
                <a:spcPts val="800"/>
              </a:spcBef>
              <a:spcAft>
                <a:spcPts val="0"/>
              </a:spcAft>
              <a:buNone/>
            </a:pPr>
            <a:r>
              <a:rPr lang="en"/>
              <a:t>Crafting a Schoolwide Approach</a:t>
            </a:r>
            <a:endParaRPr/>
          </a:p>
          <a:p>
            <a:pPr indent="-317500" lvl="0" marL="457200" rtl="0" algn="l">
              <a:lnSpc>
                <a:spcPct val="115000"/>
              </a:lnSpc>
              <a:spcBef>
                <a:spcPts val="800"/>
              </a:spcBef>
              <a:spcAft>
                <a:spcPts val="0"/>
              </a:spcAft>
              <a:buClr>
                <a:schemeClr val="accent3"/>
              </a:buClr>
              <a:buSzPts val="1400"/>
              <a:buChar char="•"/>
            </a:pPr>
            <a:r>
              <a:rPr b="1" lang="en">
                <a:latin typeface="Open Sans"/>
                <a:ea typeface="Open Sans"/>
                <a:cs typeface="Open Sans"/>
                <a:sym typeface="Open Sans"/>
              </a:rPr>
              <a:t>Assessing </a:t>
            </a:r>
            <a:r>
              <a:rPr b="1" lang="en">
                <a:latin typeface="Open Sans"/>
                <a:ea typeface="Open Sans"/>
                <a:cs typeface="Open Sans"/>
                <a:sym typeface="Open Sans"/>
              </a:rPr>
              <a:t>Existing</a:t>
            </a:r>
            <a:r>
              <a:rPr b="1" lang="en">
                <a:latin typeface="Open Sans"/>
                <a:ea typeface="Open Sans"/>
                <a:cs typeface="Open Sans"/>
                <a:sym typeface="Open Sans"/>
              </a:rPr>
              <a:t> Resources</a:t>
            </a:r>
            <a:endParaRPr b="1">
              <a:latin typeface="Open Sans"/>
              <a:ea typeface="Open Sans"/>
              <a:cs typeface="Open Sans"/>
              <a:sym typeface="Open Sans"/>
            </a:endParaRPr>
          </a:p>
          <a:p>
            <a:pPr indent="-317500" lvl="1" marL="914400" rtl="0" algn="l">
              <a:lnSpc>
                <a:spcPct val="115000"/>
              </a:lnSpc>
              <a:spcBef>
                <a:spcPts val="0"/>
              </a:spcBef>
              <a:spcAft>
                <a:spcPts val="0"/>
              </a:spcAft>
              <a:buClr>
                <a:schemeClr val="accent1"/>
              </a:buClr>
              <a:buSzPts val="1400"/>
              <a:buChar char="•"/>
            </a:pPr>
            <a:r>
              <a:rPr lang="en" sz="1800"/>
              <a:t>What </a:t>
            </a:r>
            <a:r>
              <a:rPr b="1" lang="en" sz="1800">
                <a:latin typeface="Open Sans"/>
                <a:ea typeface="Open Sans"/>
                <a:cs typeface="Open Sans"/>
                <a:sym typeface="Open Sans"/>
              </a:rPr>
              <a:t>resources</a:t>
            </a:r>
            <a:r>
              <a:rPr lang="en" sz="1800"/>
              <a:t> do you have in your space?</a:t>
            </a:r>
            <a:endParaRPr sz="1800"/>
          </a:p>
          <a:p>
            <a:pPr indent="-317500" lvl="1" marL="914400" rtl="0" algn="l">
              <a:lnSpc>
                <a:spcPct val="115000"/>
              </a:lnSpc>
              <a:spcBef>
                <a:spcPts val="0"/>
              </a:spcBef>
              <a:spcAft>
                <a:spcPts val="0"/>
              </a:spcAft>
              <a:buClr>
                <a:schemeClr val="accent1"/>
              </a:buClr>
              <a:buSzPts val="1400"/>
              <a:buChar char="•"/>
            </a:pPr>
            <a:r>
              <a:rPr lang="en" sz="1800"/>
              <a:t>How might this group </a:t>
            </a:r>
            <a:r>
              <a:rPr b="1" lang="en" sz="1800">
                <a:latin typeface="Open Sans"/>
                <a:ea typeface="Open Sans"/>
                <a:cs typeface="Open Sans"/>
                <a:sym typeface="Open Sans"/>
              </a:rPr>
              <a:t>work together</a:t>
            </a:r>
            <a:r>
              <a:rPr lang="en" sz="1800"/>
              <a:t> to expand resources and capacity?</a:t>
            </a:r>
            <a:endParaRPr/>
          </a:p>
          <a:p>
            <a:pPr indent="-317500" lvl="0" marL="457200" rtl="0" algn="l">
              <a:lnSpc>
                <a:spcPct val="115000"/>
              </a:lnSpc>
              <a:spcBef>
                <a:spcPts val="0"/>
              </a:spcBef>
              <a:spcAft>
                <a:spcPts val="0"/>
              </a:spcAft>
              <a:buClr>
                <a:schemeClr val="accent3"/>
              </a:buClr>
              <a:buSzPts val="1400"/>
              <a:buChar char="•"/>
            </a:pPr>
            <a:r>
              <a:rPr b="1" lang="en">
                <a:latin typeface="Open Sans"/>
                <a:ea typeface="Open Sans"/>
                <a:cs typeface="Open Sans"/>
                <a:sym typeface="Open Sans"/>
              </a:rPr>
              <a:t>Schedule Each Step</a:t>
            </a:r>
            <a:endParaRPr b="1">
              <a:latin typeface="Open Sans"/>
              <a:ea typeface="Open Sans"/>
              <a:cs typeface="Open Sans"/>
              <a:sym typeface="Open Sans"/>
            </a:endParaRPr>
          </a:p>
          <a:p>
            <a:pPr indent="-317500" lvl="0" marL="457200" rtl="0" algn="l">
              <a:lnSpc>
                <a:spcPct val="115000"/>
              </a:lnSpc>
              <a:spcBef>
                <a:spcPts val="0"/>
              </a:spcBef>
              <a:spcAft>
                <a:spcPts val="0"/>
              </a:spcAft>
              <a:buClr>
                <a:schemeClr val="accent3"/>
              </a:buClr>
              <a:buSzPts val="1400"/>
              <a:buFont typeface="Open Sans"/>
              <a:buChar char="•"/>
            </a:pPr>
            <a:r>
              <a:rPr b="1" lang="en">
                <a:latin typeface="Open Sans"/>
                <a:ea typeface="Open Sans"/>
                <a:cs typeface="Open Sans"/>
                <a:sym typeface="Open Sans"/>
              </a:rPr>
              <a:t>Differentiate</a:t>
            </a:r>
            <a:endParaRPr/>
          </a:p>
        </p:txBody>
      </p:sp>
      <p:sp>
        <p:nvSpPr>
          <p:cNvPr id="162" name="Google Shape;162;p23"/>
          <p:cNvSpPr txBox="1"/>
          <p:nvPr>
            <p:ph type="title"/>
          </p:nvPr>
        </p:nvSpPr>
        <p:spPr>
          <a:xfrm>
            <a:off x="400050" y="158444"/>
            <a:ext cx="7886700" cy="9942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Supervision Cycle</a:t>
            </a:r>
            <a:endParaRPr/>
          </a:p>
        </p:txBody>
      </p:sp>
      <p:pic>
        <p:nvPicPr>
          <p:cNvPr id="163" name="Google Shape;163;p23"/>
          <p:cNvPicPr preferRelativeResize="0"/>
          <p:nvPr/>
        </p:nvPicPr>
        <p:blipFill>
          <a:blip r:embed="rId3">
            <a:alphaModFix/>
          </a:blip>
          <a:stretch>
            <a:fillRect/>
          </a:stretch>
        </p:blipFill>
        <p:spPr>
          <a:xfrm>
            <a:off x="7377200" y="2695550"/>
            <a:ext cx="1358402" cy="1358402"/>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graphicFrame>
        <p:nvGraphicFramePr>
          <p:cNvPr id="168" name="Google Shape;168;p24"/>
          <p:cNvGraphicFramePr/>
          <p:nvPr/>
        </p:nvGraphicFramePr>
        <p:xfrm>
          <a:off x="2480650" y="842950"/>
          <a:ext cx="3000000" cy="3000000"/>
        </p:xfrm>
        <a:graphic>
          <a:graphicData uri="http://schemas.openxmlformats.org/drawingml/2006/table">
            <a:tbl>
              <a:tblPr>
                <a:noFill/>
                <a:tableStyleId>{9322D64E-66AE-4FDC-8AAC-CFB37692A915}</a:tableStyleId>
              </a:tblPr>
              <a:tblGrid>
                <a:gridCol w="2091350"/>
                <a:gridCol w="2091350"/>
              </a:tblGrid>
              <a:tr h="1536400">
                <a:tc>
                  <a:txBody>
                    <a:bodyPr/>
                    <a:lstStyle/>
                    <a:p>
                      <a:pPr indent="0" lvl="0" marL="0" rtl="0" algn="ctr">
                        <a:spcBef>
                          <a:spcPts val="0"/>
                        </a:spcBef>
                        <a:spcAft>
                          <a:spcPts val="0"/>
                        </a:spcAft>
                        <a:buNone/>
                      </a:pPr>
                      <a:r>
                        <a:rPr b="1" lang="en" sz="2600">
                          <a:solidFill>
                            <a:schemeClr val="accent3"/>
                          </a:solidFill>
                          <a:latin typeface="Open Sans"/>
                          <a:ea typeface="Open Sans"/>
                          <a:cs typeface="Open Sans"/>
                          <a:sym typeface="Open Sans"/>
                        </a:rPr>
                        <a:t>High Skill</a:t>
                      </a:r>
                      <a:endParaRPr b="1" sz="2600">
                        <a:solidFill>
                          <a:schemeClr val="accent3"/>
                        </a:solidFill>
                        <a:latin typeface="Open Sans"/>
                        <a:ea typeface="Open Sans"/>
                        <a:cs typeface="Open Sans"/>
                        <a:sym typeface="Open Sans"/>
                      </a:endParaRPr>
                    </a:p>
                    <a:p>
                      <a:pPr indent="0" lvl="0" marL="0" rtl="0" algn="ctr">
                        <a:spcBef>
                          <a:spcPts val="0"/>
                        </a:spcBef>
                        <a:spcAft>
                          <a:spcPts val="0"/>
                        </a:spcAft>
                        <a:buNone/>
                      </a:pPr>
                      <a:r>
                        <a:rPr b="1" lang="en" sz="2600">
                          <a:solidFill>
                            <a:schemeClr val="accent3"/>
                          </a:solidFill>
                          <a:latin typeface="Open Sans"/>
                          <a:ea typeface="Open Sans"/>
                          <a:cs typeface="Open Sans"/>
                          <a:sym typeface="Open Sans"/>
                        </a:rPr>
                        <a:t>High Will</a:t>
                      </a:r>
                      <a:endParaRPr b="1" sz="2600">
                        <a:solidFill>
                          <a:schemeClr val="accent3"/>
                        </a:solidFill>
                        <a:latin typeface="Open Sans"/>
                        <a:ea typeface="Open Sans"/>
                        <a:cs typeface="Open Sans"/>
                        <a:sym typeface="Open Sans"/>
                      </a:endParaRPr>
                    </a:p>
                  </a:txBody>
                  <a:tcPr marT="91425" marB="91425" marR="91425" marL="91425" anchor="ctr">
                    <a:lnL cap="flat" cmpd="sng" w="114300">
                      <a:solidFill>
                        <a:srgbClr val="9E9E9E"/>
                      </a:solidFill>
                      <a:prstDash val="solid"/>
                      <a:round/>
                      <a:headEnd len="sm" w="sm" type="none"/>
                      <a:tailEnd len="sm" w="sm" type="none"/>
                    </a:lnL>
                    <a:lnR cap="flat" cmpd="sng" w="114300">
                      <a:solidFill>
                        <a:srgbClr val="9E9E9E"/>
                      </a:solidFill>
                      <a:prstDash val="solid"/>
                      <a:round/>
                      <a:headEnd len="sm" w="sm" type="none"/>
                      <a:tailEnd len="sm" w="sm" type="none"/>
                    </a:lnR>
                    <a:lnT cap="flat" cmpd="sng" w="114300">
                      <a:solidFill>
                        <a:srgbClr val="9E9E9E"/>
                      </a:solidFill>
                      <a:prstDash val="solid"/>
                      <a:round/>
                      <a:headEnd len="sm" w="sm" type="none"/>
                      <a:tailEnd len="sm" w="sm" type="none"/>
                    </a:lnT>
                    <a:lnB cap="flat" cmpd="sng" w="114300">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sz="2600">
                          <a:solidFill>
                            <a:schemeClr val="accent3"/>
                          </a:solidFill>
                          <a:latin typeface="Open Sans"/>
                          <a:ea typeface="Open Sans"/>
                          <a:cs typeface="Open Sans"/>
                          <a:sym typeface="Open Sans"/>
                        </a:rPr>
                        <a:t>High Skill</a:t>
                      </a:r>
                      <a:endParaRPr b="1" sz="2600">
                        <a:solidFill>
                          <a:schemeClr val="accent3"/>
                        </a:solidFill>
                        <a:latin typeface="Open Sans"/>
                        <a:ea typeface="Open Sans"/>
                        <a:cs typeface="Open Sans"/>
                        <a:sym typeface="Open Sans"/>
                      </a:endParaRPr>
                    </a:p>
                    <a:p>
                      <a:pPr indent="0" lvl="0" marL="0" rtl="0" algn="ctr">
                        <a:spcBef>
                          <a:spcPts val="0"/>
                        </a:spcBef>
                        <a:spcAft>
                          <a:spcPts val="0"/>
                        </a:spcAft>
                        <a:buNone/>
                      </a:pPr>
                      <a:r>
                        <a:rPr b="1" lang="en" sz="2600">
                          <a:solidFill>
                            <a:schemeClr val="accent3"/>
                          </a:solidFill>
                          <a:latin typeface="Open Sans"/>
                          <a:ea typeface="Open Sans"/>
                          <a:cs typeface="Open Sans"/>
                          <a:sym typeface="Open Sans"/>
                        </a:rPr>
                        <a:t>Low Will</a:t>
                      </a:r>
                      <a:endParaRPr b="1" sz="2600">
                        <a:solidFill>
                          <a:schemeClr val="accent3"/>
                        </a:solidFill>
                        <a:latin typeface="Open Sans"/>
                        <a:ea typeface="Open Sans"/>
                        <a:cs typeface="Open Sans"/>
                        <a:sym typeface="Open Sans"/>
                      </a:endParaRPr>
                    </a:p>
                  </a:txBody>
                  <a:tcPr marT="91425" marB="91425" marR="91425" marL="91425" anchor="ctr">
                    <a:lnL cap="flat" cmpd="sng" w="114300">
                      <a:solidFill>
                        <a:srgbClr val="9E9E9E"/>
                      </a:solidFill>
                      <a:prstDash val="solid"/>
                      <a:round/>
                      <a:headEnd len="sm" w="sm" type="none"/>
                      <a:tailEnd len="sm" w="sm" type="none"/>
                    </a:lnL>
                    <a:lnR cap="flat" cmpd="sng" w="114300">
                      <a:solidFill>
                        <a:srgbClr val="9E9E9E"/>
                      </a:solidFill>
                      <a:prstDash val="solid"/>
                      <a:round/>
                      <a:headEnd len="sm" w="sm" type="none"/>
                      <a:tailEnd len="sm" w="sm" type="none"/>
                    </a:lnR>
                    <a:lnT cap="flat" cmpd="sng" w="114300">
                      <a:solidFill>
                        <a:srgbClr val="9E9E9E"/>
                      </a:solidFill>
                      <a:prstDash val="solid"/>
                      <a:round/>
                      <a:headEnd len="sm" w="sm" type="none"/>
                      <a:tailEnd len="sm" w="sm" type="none"/>
                    </a:lnT>
                    <a:lnB cap="flat" cmpd="sng" w="114300">
                      <a:solidFill>
                        <a:srgbClr val="9E9E9E"/>
                      </a:solidFill>
                      <a:prstDash val="solid"/>
                      <a:round/>
                      <a:headEnd len="sm" w="sm" type="none"/>
                      <a:tailEnd len="sm" w="sm" type="none"/>
                    </a:lnB>
                  </a:tcPr>
                </a:tc>
              </a:tr>
              <a:tr h="1536400">
                <a:tc>
                  <a:txBody>
                    <a:bodyPr/>
                    <a:lstStyle/>
                    <a:p>
                      <a:pPr indent="0" lvl="0" marL="0" rtl="0" algn="ctr">
                        <a:spcBef>
                          <a:spcPts val="0"/>
                        </a:spcBef>
                        <a:spcAft>
                          <a:spcPts val="0"/>
                        </a:spcAft>
                        <a:buNone/>
                      </a:pPr>
                      <a:r>
                        <a:rPr b="1" lang="en" sz="2600">
                          <a:solidFill>
                            <a:schemeClr val="accent3"/>
                          </a:solidFill>
                          <a:latin typeface="Open Sans"/>
                          <a:ea typeface="Open Sans"/>
                          <a:cs typeface="Open Sans"/>
                          <a:sym typeface="Open Sans"/>
                        </a:rPr>
                        <a:t>Low Skill</a:t>
                      </a:r>
                      <a:endParaRPr b="1" sz="2600">
                        <a:solidFill>
                          <a:schemeClr val="accent3"/>
                        </a:solidFill>
                        <a:latin typeface="Open Sans"/>
                        <a:ea typeface="Open Sans"/>
                        <a:cs typeface="Open Sans"/>
                        <a:sym typeface="Open Sans"/>
                      </a:endParaRPr>
                    </a:p>
                    <a:p>
                      <a:pPr indent="0" lvl="0" marL="0" rtl="0" algn="ctr">
                        <a:spcBef>
                          <a:spcPts val="0"/>
                        </a:spcBef>
                        <a:spcAft>
                          <a:spcPts val="0"/>
                        </a:spcAft>
                        <a:buNone/>
                      </a:pPr>
                      <a:r>
                        <a:rPr b="1" lang="en" sz="2600">
                          <a:solidFill>
                            <a:schemeClr val="accent3"/>
                          </a:solidFill>
                          <a:latin typeface="Open Sans"/>
                          <a:ea typeface="Open Sans"/>
                          <a:cs typeface="Open Sans"/>
                          <a:sym typeface="Open Sans"/>
                        </a:rPr>
                        <a:t>High Will</a:t>
                      </a:r>
                      <a:endParaRPr b="1" sz="2600">
                        <a:solidFill>
                          <a:schemeClr val="accent3"/>
                        </a:solidFill>
                        <a:latin typeface="Open Sans"/>
                        <a:ea typeface="Open Sans"/>
                        <a:cs typeface="Open Sans"/>
                        <a:sym typeface="Open Sans"/>
                      </a:endParaRPr>
                    </a:p>
                  </a:txBody>
                  <a:tcPr marT="91425" marB="91425" marR="91425" marL="91425" anchor="ctr">
                    <a:lnL cap="flat" cmpd="sng" w="114300">
                      <a:solidFill>
                        <a:srgbClr val="9E9E9E"/>
                      </a:solidFill>
                      <a:prstDash val="solid"/>
                      <a:round/>
                      <a:headEnd len="sm" w="sm" type="none"/>
                      <a:tailEnd len="sm" w="sm" type="none"/>
                    </a:lnL>
                    <a:lnR cap="flat" cmpd="sng" w="114300">
                      <a:solidFill>
                        <a:srgbClr val="9E9E9E"/>
                      </a:solidFill>
                      <a:prstDash val="solid"/>
                      <a:round/>
                      <a:headEnd len="sm" w="sm" type="none"/>
                      <a:tailEnd len="sm" w="sm" type="none"/>
                    </a:lnR>
                    <a:lnT cap="flat" cmpd="sng" w="114300">
                      <a:solidFill>
                        <a:srgbClr val="9E9E9E"/>
                      </a:solidFill>
                      <a:prstDash val="solid"/>
                      <a:round/>
                      <a:headEnd len="sm" w="sm" type="none"/>
                      <a:tailEnd len="sm" w="sm" type="none"/>
                    </a:lnT>
                    <a:lnB cap="flat" cmpd="sng" w="114300">
                      <a:solidFill>
                        <a:srgbClr val="9E9E9E"/>
                      </a:solidFill>
                      <a:prstDash val="solid"/>
                      <a:round/>
                      <a:headEnd len="sm" w="sm" type="none"/>
                      <a:tailEnd len="sm" w="sm" type="none"/>
                    </a:lnB>
                  </a:tcPr>
                </a:tc>
                <a:tc>
                  <a:txBody>
                    <a:bodyPr/>
                    <a:lstStyle/>
                    <a:p>
                      <a:pPr indent="0" lvl="0" marL="0" rtl="0" algn="ctr">
                        <a:spcBef>
                          <a:spcPts val="0"/>
                        </a:spcBef>
                        <a:spcAft>
                          <a:spcPts val="0"/>
                        </a:spcAft>
                        <a:buNone/>
                      </a:pPr>
                      <a:r>
                        <a:rPr b="1" lang="en" sz="2600">
                          <a:solidFill>
                            <a:schemeClr val="accent3"/>
                          </a:solidFill>
                          <a:latin typeface="Open Sans"/>
                          <a:ea typeface="Open Sans"/>
                          <a:cs typeface="Open Sans"/>
                          <a:sym typeface="Open Sans"/>
                        </a:rPr>
                        <a:t>Low Skill</a:t>
                      </a:r>
                      <a:endParaRPr b="1" sz="2600">
                        <a:solidFill>
                          <a:schemeClr val="accent3"/>
                        </a:solidFill>
                        <a:latin typeface="Open Sans"/>
                        <a:ea typeface="Open Sans"/>
                        <a:cs typeface="Open Sans"/>
                        <a:sym typeface="Open Sans"/>
                      </a:endParaRPr>
                    </a:p>
                    <a:p>
                      <a:pPr indent="0" lvl="0" marL="0" rtl="0" algn="ctr">
                        <a:spcBef>
                          <a:spcPts val="0"/>
                        </a:spcBef>
                        <a:spcAft>
                          <a:spcPts val="0"/>
                        </a:spcAft>
                        <a:buNone/>
                      </a:pPr>
                      <a:r>
                        <a:rPr b="1" lang="en" sz="2600">
                          <a:solidFill>
                            <a:schemeClr val="accent3"/>
                          </a:solidFill>
                          <a:latin typeface="Open Sans"/>
                          <a:ea typeface="Open Sans"/>
                          <a:cs typeface="Open Sans"/>
                          <a:sym typeface="Open Sans"/>
                        </a:rPr>
                        <a:t>Low Will </a:t>
                      </a:r>
                      <a:endParaRPr b="1" sz="2600">
                        <a:solidFill>
                          <a:schemeClr val="accent3"/>
                        </a:solidFill>
                        <a:latin typeface="Open Sans"/>
                        <a:ea typeface="Open Sans"/>
                        <a:cs typeface="Open Sans"/>
                        <a:sym typeface="Open Sans"/>
                      </a:endParaRPr>
                    </a:p>
                  </a:txBody>
                  <a:tcPr marT="91425" marB="91425" marR="91425" marL="91425" anchor="ctr">
                    <a:lnL cap="flat" cmpd="sng" w="114300">
                      <a:solidFill>
                        <a:srgbClr val="9E9E9E"/>
                      </a:solidFill>
                      <a:prstDash val="solid"/>
                      <a:round/>
                      <a:headEnd len="sm" w="sm" type="none"/>
                      <a:tailEnd len="sm" w="sm" type="none"/>
                    </a:lnL>
                    <a:lnR cap="flat" cmpd="sng" w="114300">
                      <a:solidFill>
                        <a:srgbClr val="9E9E9E"/>
                      </a:solidFill>
                      <a:prstDash val="solid"/>
                      <a:round/>
                      <a:headEnd len="sm" w="sm" type="none"/>
                      <a:tailEnd len="sm" w="sm" type="none"/>
                    </a:lnR>
                    <a:lnT cap="flat" cmpd="sng" w="114300">
                      <a:solidFill>
                        <a:srgbClr val="9E9E9E"/>
                      </a:solidFill>
                      <a:prstDash val="solid"/>
                      <a:round/>
                      <a:headEnd len="sm" w="sm" type="none"/>
                      <a:tailEnd len="sm" w="sm" type="none"/>
                    </a:lnT>
                    <a:lnB cap="flat" cmpd="sng" w="114300">
                      <a:solidFill>
                        <a:srgbClr val="9E9E9E"/>
                      </a:solidFill>
                      <a:prstDash val="solid"/>
                      <a:round/>
                      <a:headEnd len="sm" w="sm" type="none"/>
                      <a:tailEnd len="sm" w="sm" type="none"/>
                    </a:lnB>
                  </a:tcPr>
                </a:tc>
              </a:tr>
            </a:tbl>
          </a:graphicData>
        </a:graphic>
      </p:graphicFrame>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2" name="Shape 172"/>
        <p:cNvGrpSpPr/>
        <p:nvPr/>
      </p:nvGrpSpPr>
      <p:grpSpPr>
        <a:xfrm>
          <a:off x="0" y="0"/>
          <a:ext cx="0" cy="0"/>
          <a:chOff x="0" y="0"/>
          <a:chExt cx="0" cy="0"/>
        </a:xfrm>
      </p:grpSpPr>
      <p:graphicFrame>
        <p:nvGraphicFramePr>
          <p:cNvPr id="173" name="Google Shape;173;p25"/>
          <p:cNvGraphicFramePr/>
          <p:nvPr/>
        </p:nvGraphicFramePr>
        <p:xfrm>
          <a:off x="2480650" y="842950"/>
          <a:ext cx="3000000" cy="3000000"/>
        </p:xfrm>
        <a:graphic>
          <a:graphicData uri="http://schemas.openxmlformats.org/drawingml/2006/table">
            <a:tbl>
              <a:tblPr>
                <a:noFill/>
                <a:tableStyleId>{9322D64E-66AE-4FDC-8AAC-CFB37692A915}</a:tableStyleId>
              </a:tblPr>
              <a:tblGrid>
                <a:gridCol w="2091350"/>
                <a:gridCol w="2091350"/>
              </a:tblGrid>
              <a:tr h="1536400">
                <a:tc>
                  <a:txBody>
                    <a:bodyPr/>
                    <a:lstStyle/>
                    <a:p>
                      <a:pPr indent="0" lvl="0" marL="0" rtl="0" algn="ctr">
                        <a:spcBef>
                          <a:spcPts val="0"/>
                        </a:spcBef>
                        <a:spcAft>
                          <a:spcPts val="0"/>
                        </a:spcAft>
                        <a:buNone/>
                      </a:pPr>
                      <a:r>
                        <a:rPr b="1" lang="en" sz="2600">
                          <a:solidFill>
                            <a:schemeClr val="accent3"/>
                          </a:solidFill>
                          <a:latin typeface="Open Sans"/>
                          <a:ea typeface="Open Sans"/>
                          <a:cs typeface="Open Sans"/>
                          <a:sym typeface="Open Sans"/>
                        </a:rPr>
                        <a:t>High Skill</a:t>
                      </a:r>
                      <a:endParaRPr b="1" sz="2600">
                        <a:solidFill>
                          <a:schemeClr val="accent3"/>
                        </a:solidFill>
                        <a:latin typeface="Open Sans"/>
                        <a:ea typeface="Open Sans"/>
                        <a:cs typeface="Open Sans"/>
                        <a:sym typeface="Open Sans"/>
                      </a:endParaRPr>
                    </a:p>
                    <a:p>
                      <a:pPr indent="0" lvl="0" marL="0" rtl="0" algn="ctr">
                        <a:spcBef>
                          <a:spcPts val="0"/>
                        </a:spcBef>
                        <a:spcAft>
                          <a:spcPts val="0"/>
                        </a:spcAft>
                        <a:buNone/>
                      </a:pPr>
                      <a:r>
                        <a:rPr b="1" lang="en" sz="2600">
                          <a:solidFill>
                            <a:schemeClr val="accent3"/>
                          </a:solidFill>
                          <a:latin typeface="Open Sans"/>
                          <a:ea typeface="Open Sans"/>
                          <a:cs typeface="Open Sans"/>
                          <a:sym typeface="Open Sans"/>
                        </a:rPr>
                        <a:t>High Will</a:t>
                      </a:r>
                      <a:endParaRPr b="1" sz="2600">
                        <a:solidFill>
                          <a:schemeClr val="accent3"/>
                        </a:solidFill>
                        <a:latin typeface="Open Sans"/>
                        <a:ea typeface="Open Sans"/>
                        <a:cs typeface="Open Sans"/>
                        <a:sym typeface="Open Sans"/>
                      </a:endParaRPr>
                    </a:p>
                    <a:p>
                      <a:pPr indent="0" lvl="0" marL="0" rtl="0" algn="ctr">
                        <a:spcBef>
                          <a:spcPts val="0"/>
                        </a:spcBef>
                        <a:spcAft>
                          <a:spcPts val="0"/>
                        </a:spcAft>
                        <a:buNone/>
                      </a:pPr>
                      <a:r>
                        <a:rPr lang="en" sz="2600">
                          <a:solidFill>
                            <a:schemeClr val="accent1"/>
                          </a:solidFill>
                          <a:latin typeface="Open Sans"/>
                          <a:ea typeface="Open Sans"/>
                          <a:cs typeface="Open Sans"/>
                          <a:sym typeface="Open Sans"/>
                        </a:rPr>
                        <a:t>(goal?)</a:t>
                      </a:r>
                      <a:endParaRPr sz="2600">
                        <a:solidFill>
                          <a:schemeClr val="accent1"/>
                        </a:solidFill>
                        <a:latin typeface="Open Sans"/>
                        <a:ea typeface="Open Sans"/>
                        <a:cs typeface="Open Sans"/>
                        <a:sym typeface="Open Sans"/>
                      </a:endParaRPr>
                    </a:p>
                  </a:txBody>
                  <a:tcPr marT="91425" marB="91425" marR="91425" marL="91425" anchor="ctr">
                    <a:lnL cap="flat" cmpd="sng" w="114300">
                      <a:solidFill>
                        <a:schemeClr val="dk1"/>
                      </a:solidFill>
                      <a:prstDash val="solid"/>
                      <a:round/>
                      <a:headEnd len="sm" w="sm" type="none"/>
                      <a:tailEnd len="sm" w="sm" type="none"/>
                    </a:lnL>
                    <a:lnR cap="flat" cmpd="sng" w="114300">
                      <a:solidFill>
                        <a:schemeClr val="dk2"/>
                      </a:solidFill>
                      <a:prstDash val="solid"/>
                      <a:round/>
                      <a:headEnd len="sm" w="sm" type="none"/>
                      <a:tailEnd len="sm" w="sm" type="none"/>
                    </a:lnR>
                    <a:lnT cap="flat" cmpd="sng" w="114300">
                      <a:solidFill>
                        <a:schemeClr val="dk1"/>
                      </a:solidFill>
                      <a:prstDash val="solid"/>
                      <a:round/>
                      <a:headEnd len="sm" w="sm" type="none"/>
                      <a:tailEnd len="sm" w="sm" type="none"/>
                    </a:lnT>
                    <a:lnB cap="flat" cmpd="sng" w="114300">
                      <a:solidFill>
                        <a:schemeClr val="dk1"/>
                      </a:solidFill>
                      <a:prstDash val="solid"/>
                      <a:round/>
                      <a:headEnd len="sm" w="sm" type="none"/>
                      <a:tailEnd len="sm" w="sm" type="none"/>
                    </a:lnB>
                  </a:tcPr>
                </a:tc>
                <a:tc>
                  <a:txBody>
                    <a:bodyPr/>
                    <a:lstStyle/>
                    <a:p>
                      <a:pPr indent="0" lvl="0" marL="0" rtl="0" algn="ctr">
                        <a:spcBef>
                          <a:spcPts val="0"/>
                        </a:spcBef>
                        <a:spcAft>
                          <a:spcPts val="0"/>
                        </a:spcAft>
                        <a:buNone/>
                      </a:pPr>
                      <a:r>
                        <a:rPr b="1" lang="en" sz="2600">
                          <a:solidFill>
                            <a:schemeClr val="accent3"/>
                          </a:solidFill>
                          <a:latin typeface="Open Sans"/>
                          <a:ea typeface="Open Sans"/>
                          <a:cs typeface="Open Sans"/>
                          <a:sym typeface="Open Sans"/>
                        </a:rPr>
                        <a:t>High Skill</a:t>
                      </a:r>
                      <a:endParaRPr b="1" sz="2600">
                        <a:solidFill>
                          <a:schemeClr val="accent3"/>
                        </a:solidFill>
                        <a:latin typeface="Open Sans"/>
                        <a:ea typeface="Open Sans"/>
                        <a:cs typeface="Open Sans"/>
                        <a:sym typeface="Open Sans"/>
                      </a:endParaRPr>
                    </a:p>
                    <a:p>
                      <a:pPr indent="0" lvl="0" marL="0" rtl="0" algn="ctr">
                        <a:spcBef>
                          <a:spcPts val="0"/>
                        </a:spcBef>
                        <a:spcAft>
                          <a:spcPts val="0"/>
                        </a:spcAft>
                        <a:buNone/>
                      </a:pPr>
                      <a:r>
                        <a:rPr b="1" lang="en" sz="2600">
                          <a:solidFill>
                            <a:schemeClr val="accent3"/>
                          </a:solidFill>
                          <a:latin typeface="Open Sans"/>
                          <a:ea typeface="Open Sans"/>
                          <a:cs typeface="Open Sans"/>
                          <a:sym typeface="Open Sans"/>
                        </a:rPr>
                        <a:t>Low Will</a:t>
                      </a:r>
                      <a:endParaRPr b="1" sz="2600">
                        <a:solidFill>
                          <a:schemeClr val="accent3"/>
                        </a:solidFill>
                        <a:latin typeface="Open Sans"/>
                        <a:ea typeface="Open Sans"/>
                        <a:cs typeface="Open Sans"/>
                        <a:sym typeface="Open Sans"/>
                      </a:endParaRPr>
                    </a:p>
                    <a:p>
                      <a:pPr indent="0" lvl="0" marL="0" rtl="0" algn="ctr">
                        <a:spcBef>
                          <a:spcPts val="0"/>
                        </a:spcBef>
                        <a:spcAft>
                          <a:spcPts val="0"/>
                        </a:spcAft>
                        <a:buNone/>
                      </a:pPr>
                      <a:r>
                        <a:rPr lang="en" sz="2600">
                          <a:solidFill>
                            <a:schemeClr val="accent1"/>
                          </a:solidFill>
                          <a:latin typeface="Open Sans"/>
                          <a:ea typeface="Open Sans"/>
                          <a:cs typeface="Open Sans"/>
                          <a:sym typeface="Open Sans"/>
                        </a:rPr>
                        <a:t>(goal?)</a:t>
                      </a:r>
                      <a:endParaRPr b="1" sz="2600">
                        <a:solidFill>
                          <a:schemeClr val="accent1"/>
                        </a:solidFill>
                        <a:latin typeface="Open Sans"/>
                        <a:ea typeface="Open Sans"/>
                        <a:cs typeface="Open Sans"/>
                        <a:sym typeface="Open Sans"/>
                      </a:endParaRPr>
                    </a:p>
                  </a:txBody>
                  <a:tcPr marT="91425" marB="91425" marR="91425" marL="91425" anchor="ctr">
                    <a:lnL cap="flat" cmpd="sng" w="114300">
                      <a:solidFill>
                        <a:schemeClr val="dk2"/>
                      </a:solidFill>
                      <a:prstDash val="solid"/>
                      <a:round/>
                      <a:headEnd len="sm" w="sm" type="none"/>
                      <a:tailEnd len="sm" w="sm" type="none"/>
                    </a:lnL>
                    <a:lnR cap="flat" cmpd="sng" w="114300">
                      <a:solidFill>
                        <a:schemeClr val="dk2"/>
                      </a:solidFill>
                      <a:prstDash val="solid"/>
                      <a:round/>
                      <a:headEnd len="sm" w="sm" type="none"/>
                      <a:tailEnd len="sm" w="sm" type="none"/>
                    </a:lnR>
                    <a:lnT cap="flat" cmpd="sng" w="114300">
                      <a:solidFill>
                        <a:schemeClr val="dk2"/>
                      </a:solidFill>
                      <a:prstDash val="solid"/>
                      <a:round/>
                      <a:headEnd len="sm" w="sm" type="none"/>
                      <a:tailEnd len="sm" w="sm" type="none"/>
                    </a:lnT>
                    <a:lnB cap="flat" cmpd="sng" w="114300">
                      <a:solidFill>
                        <a:schemeClr val="dk2"/>
                      </a:solidFill>
                      <a:prstDash val="solid"/>
                      <a:round/>
                      <a:headEnd len="sm" w="sm" type="none"/>
                      <a:tailEnd len="sm" w="sm" type="none"/>
                    </a:lnB>
                  </a:tcPr>
                </a:tc>
              </a:tr>
              <a:tr h="1536400">
                <a:tc>
                  <a:txBody>
                    <a:bodyPr/>
                    <a:lstStyle/>
                    <a:p>
                      <a:pPr indent="0" lvl="0" marL="0" rtl="0" algn="ctr">
                        <a:spcBef>
                          <a:spcPts val="0"/>
                        </a:spcBef>
                        <a:spcAft>
                          <a:spcPts val="0"/>
                        </a:spcAft>
                        <a:buNone/>
                      </a:pPr>
                      <a:r>
                        <a:rPr b="1" lang="en" sz="2600">
                          <a:solidFill>
                            <a:schemeClr val="accent3"/>
                          </a:solidFill>
                          <a:latin typeface="Open Sans"/>
                          <a:ea typeface="Open Sans"/>
                          <a:cs typeface="Open Sans"/>
                          <a:sym typeface="Open Sans"/>
                        </a:rPr>
                        <a:t>Low Skill</a:t>
                      </a:r>
                      <a:endParaRPr b="1" sz="2600">
                        <a:solidFill>
                          <a:schemeClr val="accent3"/>
                        </a:solidFill>
                        <a:latin typeface="Open Sans"/>
                        <a:ea typeface="Open Sans"/>
                        <a:cs typeface="Open Sans"/>
                        <a:sym typeface="Open Sans"/>
                      </a:endParaRPr>
                    </a:p>
                    <a:p>
                      <a:pPr indent="0" lvl="0" marL="0" rtl="0" algn="ctr">
                        <a:spcBef>
                          <a:spcPts val="0"/>
                        </a:spcBef>
                        <a:spcAft>
                          <a:spcPts val="0"/>
                        </a:spcAft>
                        <a:buNone/>
                      </a:pPr>
                      <a:r>
                        <a:rPr b="1" lang="en" sz="2600">
                          <a:solidFill>
                            <a:schemeClr val="accent3"/>
                          </a:solidFill>
                          <a:latin typeface="Open Sans"/>
                          <a:ea typeface="Open Sans"/>
                          <a:cs typeface="Open Sans"/>
                          <a:sym typeface="Open Sans"/>
                        </a:rPr>
                        <a:t>High Will</a:t>
                      </a:r>
                      <a:endParaRPr b="1" sz="2600">
                        <a:solidFill>
                          <a:schemeClr val="accent3"/>
                        </a:solidFill>
                        <a:latin typeface="Open Sans"/>
                        <a:ea typeface="Open Sans"/>
                        <a:cs typeface="Open Sans"/>
                        <a:sym typeface="Open Sans"/>
                      </a:endParaRPr>
                    </a:p>
                    <a:p>
                      <a:pPr indent="0" lvl="0" marL="0" rtl="0" algn="ctr">
                        <a:spcBef>
                          <a:spcPts val="0"/>
                        </a:spcBef>
                        <a:spcAft>
                          <a:spcPts val="0"/>
                        </a:spcAft>
                        <a:buNone/>
                      </a:pPr>
                      <a:r>
                        <a:rPr lang="en" sz="2600">
                          <a:solidFill>
                            <a:schemeClr val="accent1"/>
                          </a:solidFill>
                          <a:latin typeface="Open Sans"/>
                          <a:ea typeface="Open Sans"/>
                          <a:cs typeface="Open Sans"/>
                          <a:sym typeface="Open Sans"/>
                        </a:rPr>
                        <a:t>(goal?)</a:t>
                      </a:r>
                      <a:endParaRPr b="1" sz="2600">
                        <a:solidFill>
                          <a:schemeClr val="accent1"/>
                        </a:solidFill>
                        <a:latin typeface="Open Sans"/>
                        <a:ea typeface="Open Sans"/>
                        <a:cs typeface="Open Sans"/>
                        <a:sym typeface="Open Sans"/>
                      </a:endParaRPr>
                    </a:p>
                  </a:txBody>
                  <a:tcPr marT="91425" marB="91425" marR="91425" marL="91425" anchor="ctr">
                    <a:lnL cap="flat" cmpd="sng" w="114300">
                      <a:solidFill>
                        <a:schemeClr val="dk1"/>
                      </a:solidFill>
                      <a:prstDash val="solid"/>
                      <a:round/>
                      <a:headEnd len="sm" w="sm" type="none"/>
                      <a:tailEnd len="sm" w="sm" type="none"/>
                    </a:lnL>
                    <a:lnR cap="flat" cmpd="sng" w="114300">
                      <a:solidFill>
                        <a:schemeClr val="dk1"/>
                      </a:solidFill>
                      <a:prstDash val="solid"/>
                      <a:round/>
                      <a:headEnd len="sm" w="sm" type="none"/>
                      <a:tailEnd len="sm" w="sm" type="none"/>
                    </a:lnR>
                    <a:lnT cap="flat" cmpd="sng" w="114300">
                      <a:solidFill>
                        <a:schemeClr val="dk1"/>
                      </a:solidFill>
                      <a:prstDash val="solid"/>
                      <a:round/>
                      <a:headEnd len="sm" w="sm" type="none"/>
                      <a:tailEnd len="sm" w="sm" type="none"/>
                    </a:lnT>
                    <a:lnB cap="flat" cmpd="sng" w="114300">
                      <a:solidFill>
                        <a:schemeClr val="dk1"/>
                      </a:solidFill>
                      <a:prstDash val="solid"/>
                      <a:round/>
                      <a:headEnd len="sm" w="sm" type="none"/>
                      <a:tailEnd len="sm" w="sm" type="none"/>
                    </a:lnB>
                  </a:tcPr>
                </a:tc>
                <a:tc>
                  <a:txBody>
                    <a:bodyPr/>
                    <a:lstStyle/>
                    <a:p>
                      <a:pPr indent="0" lvl="0" marL="0" rtl="0" algn="ctr">
                        <a:spcBef>
                          <a:spcPts val="0"/>
                        </a:spcBef>
                        <a:spcAft>
                          <a:spcPts val="0"/>
                        </a:spcAft>
                        <a:buNone/>
                      </a:pPr>
                      <a:r>
                        <a:rPr b="1" lang="en" sz="2600">
                          <a:solidFill>
                            <a:schemeClr val="accent3"/>
                          </a:solidFill>
                          <a:latin typeface="Open Sans"/>
                          <a:ea typeface="Open Sans"/>
                          <a:cs typeface="Open Sans"/>
                          <a:sym typeface="Open Sans"/>
                        </a:rPr>
                        <a:t>Low Skill</a:t>
                      </a:r>
                      <a:endParaRPr b="1" sz="2600">
                        <a:solidFill>
                          <a:schemeClr val="accent3"/>
                        </a:solidFill>
                        <a:latin typeface="Open Sans"/>
                        <a:ea typeface="Open Sans"/>
                        <a:cs typeface="Open Sans"/>
                        <a:sym typeface="Open Sans"/>
                      </a:endParaRPr>
                    </a:p>
                    <a:p>
                      <a:pPr indent="0" lvl="0" marL="0" rtl="0" algn="ctr">
                        <a:spcBef>
                          <a:spcPts val="0"/>
                        </a:spcBef>
                        <a:spcAft>
                          <a:spcPts val="0"/>
                        </a:spcAft>
                        <a:buNone/>
                      </a:pPr>
                      <a:r>
                        <a:rPr b="1" lang="en" sz="2600">
                          <a:solidFill>
                            <a:schemeClr val="accent3"/>
                          </a:solidFill>
                          <a:latin typeface="Open Sans"/>
                          <a:ea typeface="Open Sans"/>
                          <a:cs typeface="Open Sans"/>
                          <a:sym typeface="Open Sans"/>
                        </a:rPr>
                        <a:t>Low Will </a:t>
                      </a:r>
                      <a:endParaRPr b="1" sz="2600">
                        <a:solidFill>
                          <a:schemeClr val="accent3"/>
                        </a:solidFill>
                        <a:latin typeface="Open Sans"/>
                        <a:ea typeface="Open Sans"/>
                        <a:cs typeface="Open Sans"/>
                        <a:sym typeface="Open Sans"/>
                      </a:endParaRPr>
                    </a:p>
                    <a:p>
                      <a:pPr indent="0" lvl="0" marL="0" rtl="0" algn="ctr">
                        <a:spcBef>
                          <a:spcPts val="0"/>
                        </a:spcBef>
                        <a:spcAft>
                          <a:spcPts val="0"/>
                        </a:spcAft>
                        <a:buNone/>
                      </a:pPr>
                      <a:r>
                        <a:rPr lang="en" sz="2600">
                          <a:solidFill>
                            <a:schemeClr val="accent1"/>
                          </a:solidFill>
                          <a:latin typeface="Open Sans"/>
                          <a:ea typeface="Open Sans"/>
                          <a:cs typeface="Open Sans"/>
                          <a:sym typeface="Open Sans"/>
                        </a:rPr>
                        <a:t>(goal?)</a:t>
                      </a:r>
                      <a:endParaRPr b="1" sz="2600">
                        <a:solidFill>
                          <a:schemeClr val="accent1"/>
                        </a:solidFill>
                        <a:latin typeface="Open Sans"/>
                        <a:ea typeface="Open Sans"/>
                        <a:cs typeface="Open Sans"/>
                        <a:sym typeface="Open Sans"/>
                      </a:endParaRPr>
                    </a:p>
                  </a:txBody>
                  <a:tcPr marT="91425" marB="91425" marR="91425" marL="91425" anchor="ctr">
                    <a:lnL cap="flat" cmpd="sng" w="114300">
                      <a:solidFill>
                        <a:schemeClr val="dk1"/>
                      </a:solidFill>
                      <a:prstDash val="solid"/>
                      <a:round/>
                      <a:headEnd len="sm" w="sm" type="none"/>
                      <a:tailEnd len="sm" w="sm" type="none"/>
                    </a:lnL>
                    <a:lnR cap="flat" cmpd="sng" w="114300">
                      <a:solidFill>
                        <a:schemeClr val="dk1"/>
                      </a:solidFill>
                      <a:prstDash val="solid"/>
                      <a:round/>
                      <a:headEnd len="sm" w="sm" type="none"/>
                      <a:tailEnd len="sm" w="sm" type="none"/>
                    </a:lnR>
                    <a:lnT cap="flat" cmpd="sng" w="114300">
                      <a:solidFill>
                        <a:schemeClr val="dk2"/>
                      </a:solidFill>
                      <a:prstDash val="solid"/>
                      <a:round/>
                      <a:headEnd len="sm" w="sm" type="none"/>
                      <a:tailEnd len="sm" w="sm" type="none"/>
                    </a:lnT>
                    <a:lnB cap="flat" cmpd="sng" w="114300">
                      <a:solidFill>
                        <a:schemeClr val="dk1"/>
                      </a:solidFill>
                      <a:prstDash val="solid"/>
                      <a:round/>
                      <a:headEnd len="sm" w="sm" type="none"/>
                      <a:tailEnd len="sm" w="sm" type="none"/>
                    </a:lnB>
                  </a:tcPr>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7" name="Shape 177"/>
        <p:cNvGrpSpPr/>
        <p:nvPr/>
      </p:nvGrpSpPr>
      <p:grpSpPr>
        <a:xfrm>
          <a:off x="0" y="0"/>
          <a:ext cx="0" cy="0"/>
          <a:chOff x="0" y="0"/>
          <a:chExt cx="0" cy="0"/>
        </a:xfrm>
      </p:grpSpPr>
      <p:sp>
        <p:nvSpPr>
          <p:cNvPr id="178" name="Google Shape;178;p26"/>
          <p:cNvSpPr txBox="1"/>
          <p:nvPr>
            <p:ph idx="1" type="body"/>
          </p:nvPr>
        </p:nvSpPr>
        <p:spPr>
          <a:xfrm>
            <a:off x="628650" y="1268050"/>
            <a:ext cx="7450800" cy="2566500"/>
          </a:xfrm>
          <a:prstGeom prst="rect">
            <a:avLst/>
          </a:prstGeom>
        </p:spPr>
        <p:txBody>
          <a:bodyPr anchorCtr="0" anchor="t" bIns="34275" lIns="68575" spcFirstLastPara="1" rIns="68575" wrap="square" tIns="34275">
            <a:noAutofit/>
          </a:bodyPr>
          <a:lstStyle/>
          <a:p>
            <a:pPr indent="-349250" lvl="0" marL="457200" rtl="0" algn="l">
              <a:lnSpc>
                <a:spcPct val="115000"/>
              </a:lnSpc>
              <a:spcBef>
                <a:spcPts val="800"/>
              </a:spcBef>
              <a:spcAft>
                <a:spcPts val="0"/>
              </a:spcAft>
              <a:buClr>
                <a:schemeClr val="accent3"/>
              </a:buClr>
              <a:buSzPts val="1900"/>
              <a:buChar char="•"/>
            </a:pPr>
            <a:r>
              <a:rPr lang="en"/>
              <a:t>How does this work in your system?</a:t>
            </a:r>
            <a:endParaRPr/>
          </a:p>
          <a:p>
            <a:pPr indent="-317500" lvl="1" marL="914400" rtl="0" algn="l">
              <a:lnSpc>
                <a:spcPct val="115000"/>
              </a:lnSpc>
              <a:spcBef>
                <a:spcPts val="0"/>
              </a:spcBef>
              <a:spcAft>
                <a:spcPts val="0"/>
              </a:spcAft>
              <a:buSzPts val="1400"/>
              <a:buChar char="•"/>
            </a:pPr>
            <a:r>
              <a:rPr lang="en"/>
              <a:t>I.E. How early is the </a:t>
            </a:r>
            <a:r>
              <a:rPr b="1" lang="en">
                <a:latin typeface="Open Sans"/>
                <a:ea typeface="Open Sans"/>
                <a:cs typeface="Open Sans"/>
                <a:sym typeface="Open Sans"/>
              </a:rPr>
              <a:t>PD/PL calendar</a:t>
            </a:r>
            <a:r>
              <a:rPr lang="en"/>
              <a:t> developed?</a:t>
            </a:r>
            <a:endParaRPr/>
          </a:p>
          <a:p>
            <a:pPr indent="-317500" lvl="1" marL="914400" rtl="0" algn="l">
              <a:lnSpc>
                <a:spcPct val="115000"/>
              </a:lnSpc>
              <a:spcBef>
                <a:spcPts val="0"/>
              </a:spcBef>
              <a:spcAft>
                <a:spcPts val="0"/>
              </a:spcAft>
              <a:buSzPts val="1400"/>
              <a:buChar char="•"/>
            </a:pPr>
            <a:r>
              <a:rPr lang="en"/>
              <a:t>How might district leaders support this work to take place within </a:t>
            </a:r>
            <a:r>
              <a:rPr b="1" lang="en">
                <a:latin typeface="Open Sans"/>
                <a:ea typeface="Open Sans"/>
                <a:cs typeface="Open Sans"/>
                <a:sym typeface="Open Sans"/>
              </a:rPr>
              <a:t>teacher PLCs</a:t>
            </a:r>
            <a:endParaRPr/>
          </a:p>
          <a:p>
            <a:pPr indent="-349250" lvl="0" marL="457200" rtl="0" algn="l">
              <a:lnSpc>
                <a:spcPct val="115000"/>
              </a:lnSpc>
              <a:spcBef>
                <a:spcPts val="0"/>
              </a:spcBef>
              <a:spcAft>
                <a:spcPts val="0"/>
              </a:spcAft>
              <a:buClr>
                <a:schemeClr val="accent3"/>
              </a:buClr>
              <a:buSzPts val="1900"/>
              <a:buChar char="•"/>
            </a:pPr>
            <a:r>
              <a:rPr lang="en"/>
              <a:t>If we cannot control the two above, how might we influence and be change agents in this area?</a:t>
            </a:r>
            <a:endParaRPr b="1">
              <a:latin typeface="Open Sans"/>
              <a:ea typeface="Open Sans"/>
              <a:cs typeface="Open Sans"/>
              <a:sym typeface="Open Sans"/>
            </a:endParaRPr>
          </a:p>
        </p:txBody>
      </p:sp>
      <p:sp>
        <p:nvSpPr>
          <p:cNvPr id="179" name="Google Shape;179;p26"/>
          <p:cNvSpPr txBox="1"/>
          <p:nvPr>
            <p:ph type="title"/>
          </p:nvPr>
        </p:nvSpPr>
        <p:spPr>
          <a:xfrm>
            <a:off x="628650" y="273844"/>
            <a:ext cx="7886700" cy="9942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sz="2900"/>
              <a:t>Coupling Teacher Evaluation and Professional Learning</a:t>
            </a:r>
            <a:endParaRPr sz="2900"/>
          </a:p>
        </p:txBody>
      </p:sp>
      <p:pic>
        <p:nvPicPr>
          <p:cNvPr id="180" name="Google Shape;180;p26"/>
          <p:cNvPicPr preferRelativeResize="0"/>
          <p:nvPr/>
        </p:nvPicPr>
        <p:blipFill>
          <a:blip r:embed="rId3">
            <a:alphaModFix/>
          </a:blip>
          <a:stretch>
            <a:fillRect/>
          </a:stretch>
        </p:blipFill>
        <p:spPr>
          <a:xfrm>
            <a:off x="7629126" y="2264001"/>
            <a:ext cx="933876" cy="933876"/>
          </a:xfrm>
          <a:prstGeom prst="rect">
            <a:avLst/>
          </a:prstGeom>
          <a:noFill/>
          <a:ln>
            <a:noFill/>
          </a:ln>
        </p:spPr>
      </p:pic>
      <p:pic>
        <p:nvPicPr>
          <p:cNvPr descr="This timer counts down silently until it reaches 0:00, then a police siren sounds to alert you that time is up." id="181" name="Google Shape;181;p26" title="7 Minute Timer">
            <a:hlinkClick r:id="rId4"/>
          </p:cNvPr>
          <p:cNvPicPr preferRelativeResize="0"/>
          <p:nvPr/>
        </p:nvPicPr>
        <p:blipFill>
          <a:blip r:embed="rId5">
            <a:alphaModFix/>
          </a:blip>
          <a:stretch>
            <a:fillRect/>
          </a:stretch>
        </p:blipFill>
        <p:spPr>
          <a:xfrm>
            <a:off x="7349275" y="3274075"/>
            <a:ext cx="1498350" cy="1123750"/>
          </a:xfrm>
          <a:prstGeom prst="rect">
            <a:avLst/>
          </a:prstGeom>
          <a:noFill/>
          <a:ln>
            <a:noFill/>
          </a:ln>
        </p:spPr>
      </p:pic>
    </p:spTree>
  </p:cSld>
  <p:clrMapOvr>
    <a:masterClrMapping/>
  </p:clrMapOvr>
  <p:timing>
    <p:tnLst>
      <p:par>
        <p:cTn dur="indefinite" nodeType="tmRoot" restart="never">
          <p:childTnLst>
            <p:seq concurrent="1" nextAc="seek">
              <p:cTn dur="indefinite" id="2" nodeType="mainSeq">
                <p:childTnLst>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181"/>
                                        </p:tgtEl>
                                        <p:attrNameLst>
                                          <p:attrName>style.visibility</p:attrName>
                                        </p:attrNameLst>
                                      </p:cBhvr>
                                      <p:to>
                                        <p:strVal val="visible"/>
                                      </p:to>
                                    </p:set>
                                    <p:animEffect filter="fade" transition="in">
                                      <p:cBhvr>
                                        <p:cTn dur="1000"/>
                                        <p:tgtEl>
                                          <p:spTgt spid="181"/>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5" name="Shape 185"/>
        <p:cNvGrpSpPr/>
        <p:nvPr/>
      </p:nvGrpSpPr>
      <p:grpSpPr>
        <a:xfrm>
          <a:off x="0" y="0"/>
          <a:ext cx="0" cy="0"/>
          <a:chOff x="0" y="0"/>
          <a:chExt cx="0" cy="0"/>
        </a:xfrm>
      </p:grpSpPr>
      <p:sp>
        <p:nvSpPr>
          <p:cNvPr id="186" name="Google Shape;186;p27"/>
          <p:cNvSpPr txBox="1"/>
          <p:nvPr>
            <p:ph idx="1" type="body"/>
          </p:nvPr>
        </p:nvSpPr>
        <p:spPr>
          <a:xfrm>
            <a:off x="628650" y="2131575"/>
            <a:ext cx="2034900" cy="561900"/>
          </a:xfrm>
          <a:prstGeom prst="rect">
            <a:avLst/>
          </a:prstGeom>
        </p:spPr>
        <p:txBody>
          <a:bodyPr anchorCtr="0" anchor="t" bIns="34275" lIns="68575" spcFirstLastPara="1" rIns="68575" wrap="square" tIns="34275">
            <a:noAutofit/>
          </a:bodyPr>
          <a:lstStyle/>
          <a:p>
            <a:pPr indent="0" lvl="0" marL="0" rtl="0" algn="l">
              <a:spcBef>
                <a:spcPts val="800"/>
              </a:spcBef>
              <a:spcAft>
                <a:spcPts val="0"/>
              </a:spcAft>
              <a:buNone/>
            </a:pPr>
            <a:r>
              <a:rPr lang="en"/>
              <a:t>Learning about</a:t>
            </a:r>
            <a:endParaRPr/>
          </a:p>
        </p:txBody>
      </p:sp>
      <p:sp>
        <p:nvSpPr>
          <p:cNvPr id="187" name="Google Shape;187;p27"/>
          <p:cNvSpPr txBox="1"/>
          <p:nvPr>
            <p:ph type="title"/>
          </p:nvPr>
        </p:nvSpPr>
        <p:spPr>
          <a:xfrm>
            <a:off x="628650" y="273844"/>
            <a:ext cx="7886700" cy="9942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"The Shift"</a:t>
            </a:r>
            <a:endParaRPr/>
          </a:p>
        </p:txBody>
      </p:sp>
      <p:cxnSp>
        <p:nvCxnSpPr>
          <p:cNvPr id="188" name="Google Shape;188;p27"/>
          <p:cNvCxnSpPr/>
          <p:nvPr/>
        </p:nvCxnSpPr>
        <p:spPr>
          <a:xfrm>
            <a:off x="2875725" y="2412525"/>
            <a:ext cx="3049500" cy="0"/>
          </a:xfrm>
          <a:prstGeom prst="straightConnector1">
            <a:avLst/>
          </a:prstGeom>
          <a:noFill/>
          <a:ln cap="flat" cmpd="sng" w="28575">
            <a:solidFill>
              <a:schemeClr val="accent3"/>
            </a:solidFill>
            <a:prstDash val="solid"/>
            <a:round/>
            <a:headEnd len="med" w="med" type="none"/>
            <a:tailEnd len="med" w="med" type="triangle"/>
          </a:ln>
        </p:spPr>
      </p:cxnSp>
      <p:sp>
        <p:nvSpPr>
          <p:cNvPr id="189" name="Google Shape;189;p27"/>
          <p:cNvSpPr txBox="1"/>
          <p:nvPr>
            <p:ph idx="1" type="body"/>
          </p:nvPr>
        </p:nvSpPr>
        <p:spPr>
          <a:xfrm>
            <a:off x="6252650" y="2131575"/>
            <a:ext cx="2034900" cy="561900"/>
          </a:xfrm>
          <a:prstGeom prst="rect">
            <a:avLst/>
          </a:prstGeom>
        </p:spPr>
        <p:txBody>
          <a:bodyPr anchorCtr="0" anchor="t" bIns="34275" lIns="68575" spcFirstLastPara="1" rIns="68575" wrap="square" tIns="34275">
            <a:noAutofit/>
          </a:bodyPr>
          <a:lstStyle/>
          <a:p>
            <a:pPr indent="0" lvl="0" marL="0" rtl="0" algn="l">
              <a:spcBef>
                <a:spcPts val="800"/>
              </a:spcBef>
              <a:spcAft>
                <a:spcPts val="0"/>
              </a:spcAft>
              <a:buNone/>
            </a:pPr>
            <a:r>
              <a:rPr lang="en"/>
              <a:t>Figuring </a:t>
            </a:r>
            <a:r>
              <a:rPr lang="en"/>
              <a:t>out</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28"/>
          <p:cNvSpPr txBox="1"/>
          <p:nvPr>
            <p:ph type="title"/>
          </p:nvPr>
        </p:nvSpPr>
        <p:spPr>
          <a:xfrm>
            <a:off x="161700" y="160644"/>
            <a:ext cx="7886700" cy="9942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"The Shift"</a:t>
            </a:r>
            <a:endParaRPr/>
          </a:p>
        </p:txBody>
      </p:sp>
      <p:pic>
        <p:nvPicPr>
          <p:cNvPr id="195" name="Google Shape;195;p28"/>
          <p:cNvPicPr preferRelativeResize="0"/>
          <p:nvPr/>
        </p:nvPicPr>
        <p:blipFill>
          <a:blip r:embed="rId3">
            <a:alphaModFix/>
          </a:blip>
          <a:stretch>
            <a:fillRect/>
          </a:stretch>
        </p:blipFill>
        <p:spPr>
          <a:xfrm>
            <a:off x="2982500" y="26677"/>
            <a:ext cx="3204850" cy="4661024"/>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29"/>
          <p:cNvSpPr txBox="1"/>
          <p:nvPr>
            <p:ph type="title"/>
          </p:nvPr>
        </p:nvSpPr>
        <p:spPr>
          <a:xfrm>
            <a:off x="505800" y="125275"/>
            <a:ext cx="8132400" cy="9942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SEPs Organized into Groups</a:t>
            </a:r>
            <a:endParaRPr/>
          </a:p>
        </p:txBody>
      </p:sp>
      <p:graphicFrame>
        <p:nvGraphicFramePr>
          <p:cNvPr id="201" name="Google Shape;201;p29"/>
          <p:cNvGraphicFramePr/>
          <p:nvPr/>
        </p:nvGraphicFramePr>
        <p:xfrm>
          <a:off x="505800" y="1026920"/>
          <a:ext cx="3000000" cy="3000000"/>
        </p:xfrm>
        <a:graphic>
          <a:graphicData uri="http://schemas.openxmlformats.org/drawingml/2006/table">
            <a:tbl>
              <a:tblPr>
                <a:noFill/>
                <a:tableStyleId>{9322D64E-66AE-4FDC-8AAC-CFB37692A915}</a:tableStyleId>
              </a:tblPr>
              <a:tblGrid>
                <a:gridCol w="2710800"/>
                <a:gridCol w="2710800"/>
                <a:gridCol w="2710800"/>
              </a:tblGrid>
              <a:tr h="458025">
                <a:tc>
                  <a:txBody>
                    <a:bodyPr/>
                    <a:lstStyle/>
                    <a:p>
                      <a:pPr indent="0" lvl="0" marL="0" rtl="0" algn="ctr">
                        <a:spcBef>
                          <a:spcPts val="0"/>
                        </a:spcBef>
                        <a:spcAft>
                          <a:spcPts val="0"/>
                        </a:spcAft>
                        <a:buNone/>
                      </a:pPr>
                      <a:r>
                        <a:rPr b="1" lang="en">
                          <a:solidFill>
                            <a:schemeClr val="lt1"/>
                          </a:solidFill>
                        </a:rPr>
                        <a:t>Investigating Practices</a:t>
                      </a:r>
                      <a:endParaRPr b="1">
                        <a:solidFill>
                          <a:schemeClr val="lt1"/>
                        </a:solidFill>
                      </a:endParaRPr>
                    </a:p>
                  </a:txBody>
                  <a:tcPr marT="91425" marB="91425" marR="91425" marL="91425">
                    <a:solidFill>
                      <a:srgbClr val="888B94"/>
                    </a:solidFill>
                  </a:tcPr>
                </a:tc>
                <a:tc>
                  <a:txBody>
                    <a:bodyPr/>
                    <a:lstStyle/>
                    <a:p>
                      <a:pPr indent="0" lvl="0" marL="0" rtl="0" algn="ctr">
                        <a:spcBef>
                          <a:spcPts val="0"/>
                        </a:spcBef>
                        <a:spcAft>
                          <a:spcPts val="0"/>
                        </a:spcAft>
                        <a:buNone/>
                      </a:pPr>
                      <a:r>
                        <a:rPr b="1" lang="en">
                          <a:solidFill>
                            <a:schemeClr val="lt1"/>
                          </a:solidFill>
                        </a:rPr>
                        <a:t>Sensemaking Practices</a:t>
                      </a:r>
                      <a:endParaRPr b="1">
                        <a:solidFill>
                          <a:schemeClr val="lt1"/>
                        </a:solidFill>
                      </a:endParaRPr>
                    </a:p>
                  </a:txBody>
                  <a:tcPr marT="91425" marB="91425" marR="91425" marL="91425">
                    <a:solidFill>
                      <a:srgbClr val="888B94"/>
                    </a:solidFill>
                  </a:tcPr>
                </a:tc>
                <a:tc>
                  <a:txBody>
                    <a:bodyPr/>
                    <a:lstStyle/>
                    <a:p>
                      <a:pPr indent="0" lvl="0" marL="0" rtl="0" algn="ctr">
                        <a:spcBef>
                          <a:spcPts val="0"/>
                        </a:spcBef>
                        <a:spcAft>
                          <a:spcPts val="0"/>
                        </a:spcAft>
                        <a:buNone/>
                      </a:pPr>
                      <a:r>
                        <a:rPr b="1" lang="en">
                          <a:solidFill>
                            <a:schemeClr val="lt1"/>
                          </a:solidFill>
                        </a:rPr>
                        <a:t>Critiquing Practices</a:t>
                      </a:r>
                      <a:endParaRPr b="1">
                        <a:solidFill>
                          <a:schemeClr val="lt1"/>
                        </a:solidFill>
                      </a:endParaRPr>
                    </a:p>
                  </a:txBody>
                  <a:tcPr marT="91425" marB="91425" marR="91425" marL="91425">
                    <a:solidFill>
                      <a:srgbClr val="888B94"/>
                    </a:solidFill>
                  </a:tcPr>
                </a:tc>
              </a:tr>
              <a:tr h="1691250">
                <a:tc>
                  <a:txBody>
                    <a:bodyPr/>
                    <a:lstStyle/>
                    <a:p>
                      <a:pPr indent="0" lvl="0" marL="0" rtl="0" algn="l">
                        <a:spcBef>
                          <a:spcPts val="0"/>
                        </a:spcBef>
                        <a:spcAft>
                          <a:spcPts val="0"/>
                        </a:spcAft>
                        <a:buNone/>
                      </a:pPr>
                      <a:r>
                        <a:rPr lang="en"/>
                        <a:t>1. Asking Questions</a:t>
                      </a:r>
                      <a:endParaRPr/>
                    </a:p>
                    <a:p>
                      <a:pPr indent="0" lvl="0" marL="0" rtl="0" algn="l">
                        <a:spcBef>
                          <a:spcPts val="0"/>
                        </a:spcBef>
                        <a:spcAft>
                          <a:spcPts val="0"/>
                        </a:spcAft>
                        <a:buNone/>
                      </a:pPr>
                      <a:r>
                        <a:rPr lang="en"/>
                        <a:t>3. Planning and Carrying    </a:t>
                      </a:r>
                      <a:br>
                        <a:rPr lang="en"/>
                      </a:br>
                      <a:r>
                        <a:rPr lang="en"/>
                        <a:t>    Out </a:t>
                      </a:r>
                      <a:r>
                        <a:rPr lang="en"/>
                        <a:t>Investigations</a:t>
                      </a:r>
                      <a:endParaRPr/>
                    </a:p>
                    <a:p>
                      <a:pPr indent="0" lvl="0" marL="0" rtl="0" algn="l">
                        <a:spcBef>
                          <a:spcPts val="0"/>
                        </a:spcBef>
                        <a:spcAft>
                          <a:spcPts val="0"/>
                        </a:spcAft>
                        <a:buNone/>
                      </a:pPr>
                      <a:r>
                        <a:rPr lang="en"/>
                        <a:t>5. Using Mathematics and </a:t>
                      </a:r>
                      <a:br>
                        <a:rPr lang="en"/>
                      </a:br>
                      <a:r>
                        <a:rPr lang="en"/>
                        <a:t>    Computational Thinking</a:t>
                      </a:r>
                      <a:endParaRPr/>
                    </a:p>
                  </a:txBody>
                  <a:tcPr marT="91425" marB="91425" marR="91425" marL="91425"/>
                </a:tc>
                <a:tc>
                  <a:txBody>
                    <a:bodyPr/>
                    <a:lstStyle/>
                    <a:p>
                      <a:pPr indent="0" lvl="0" marL="0" rtl="0" algn="l">
                        <a:spcBef>
                          <a:spcPts val="0"/>
                        </a:spcBef>
                        <a:spcAft>
                          <a:spcPts val="0"/>
                        </a:spcAft>
                        <a:buNone/>
                      </a:pPr>
                      <a:r>
                        <a:rPr lang="en"/>
                        <a:t>2. Developing and Using </a:t>
                      </a:r>
                      <a:br>
                        <a:rPr lang="en"/>
                      </a:br>
                      <a:r>
                        <a:rPr lang="en"/>
                        <a:t>    Models</a:t>
                      </a:r>
                      <a:endParaRPr/>
                    </a:p>
                    <a:p>
                      <a:pPr indent="0" lvl="0" marL="0" rtl="0" algn="l">
                        <a:spcBef>
                          <a:spcPts val="0"/>
                        </a:spcBef>
                        <a:spcAft>
                          <a:spcPts val="0"/>
                        </a:spcAft>
                        <a:buNone/>
                      </a:pPr>
                      <a:r>
                        <a:rPr lang="en"/>
                        <a:t>4. Analyzing and </a:t>
                      </a:r>
                      <a:br>
                        <a:rPr lang="en"/>
                      </a:br>
                      <a:r>
                        <a:rPr lang="en"/>
                        <a:t>    Interpreting Data</a:t>
                      </a:r>
                      <a:endParaRPr/>
                    </a:p>
                    <a:p>
                      <a:pPr indent="0" lvl="0" marL="0" rtl="0" algn="l">
                        <a:spcBef>
                          <a:spcPts val="0"/>
                        </a:spcBef>
                        <a:spcAft>
                          <a:spcPts val="0"/>
                        </a:spcAft>
                        <a:buNone/>
                      </a:pPr>
                      <a:r>
                        <a:rPr lang="en"/>
                        <a:t>6. Constructing </a:t>
                      </a:r>
                      <a:br>
                        <a:rPr lang="en"/>
                      </a:br>
                      <a:r>
                        <a:rPr lang="en"/>
                        <a:t>    Explanations</a:t>
                      </a:r>
                      <a:endParaRPr/>
                    </a:p>
                  </a:txBody>
                  <a:tcPr marT="91425" marB="91425" marR="91425" marL="91425"/>
                </a:tc>
                <a:tc>
                  <a:txBody>
                    <a:bodyPr/>
                    <a:lstStyle/>
                    <a:p>
                      <a:pPr indent="0" lvl="0" marL="0" rtl="0" algn="l">
                        <a:spcBef>
                          <a:spcPts val="0"/>
                        </a:spcBef>
                        <a:spcAft>
                          <a:spcPts val="0"/>
                        </a:spcAft>
                        <a:buNone/>
                      </a:pPr>
                      <a:r>
                        <a:rPr lang="en"/>
                        <a:t>7. Engaging in Argument </a:t>
                      </a:r>
                      <a:br>
                        <a:rPr lang="en"/>
                      </a:br>
                      <a:r>
                        <a:rPr lang="en"/>
                        <a:t>    from Evidence</a:t>
                      </a:r>
                      <a:endParaRPr/>
                    </a:p>
                    <a:p>
                      <a:pPr indent="0" lvl="0" marL="0" rtl="0" algn="l">
                        <a:spcBef>
                          <a:spcPts val="0"/>
                        </a:spcBef>
                        <a:spcAft>
                          <a:spcPts val="0"/>
                        </a:spcAft>
                        <a:buNone/>
                      </a:pPr>
                      <a:r>
                        <a:rPr lang="en"/>
                        <a:t>8. Obtaining, Evaluating </a:t>
                      </a:r>
                      <a:br>
                        <a:rPr lang="en"/>
                      </a:br>
                      <a:r>
                        <a:rPr lang="en"/>
                        <a:t>    and Communicating </a:t>
                      </a:r>
                      <a:br>
                        <a:rPr lang="en"/>
                      </a:br>
                      <a:r>
                        <a:rPr lang="en"/>
                        <a:t>    Information</a:t>
                      </a:r>
                      <a:endParaRPr/>
                    </a:p>
                  </a:txBody>
                  <a:tcPr marT="91425" marB="91425" marR="91425" marL="91425"/>
                </a:tc>
              </a:tr>
            </a:tbl>
          </a:graphicData>
        </a:graphic>
      </p:graphicFrame>
      <p:grpSp>
        <p:nvGrpSpPr>
          <p:cNvPr id="202" name="Google Shape;202;p29"/>
          <p:cNvGrpSpPr/>
          <p:nvPr/>
        </p:nvGrpSpPr>
        <p:grpSpPr>
          <a:xfrm>
            <a:off x="1853500" y="3247550"/>
            <a:ext cx="5240525" cy="1284500"/>
            <a:chOff x="1952550" y="3311225"/>
            <a:chExt cx="5240525" cy="1284500"/>
          </a:xfrm>
        </p:grpSpPr>
        <p:sp>
          <p:nvSpPr>
            <p:cNvPr id="203" name="Google Shape;203;p29"/>
            <p:cNvSpPr/>
            <p:nvPr/>
          </p:nvSpPr>
          <p:spPr>
            <a:xfrm>
              <a:off x="2991250" y="3558425"/>
              <a:ext cx="1069800" cy="683400"/>
            </a:xfrm>
            <a:prstGeom prst="rightArrow">
              <a:avLst>
                <a:gd fmla="val 50000" name="adj1"/>
                <a:gd fmla="val 50000" name="adj2"/>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nvGrpSpPr>
            <p:cNvPr id="204" name="Google Shape;204;p29"/>
            <p:cNvGrpSpPr/>
            <p:nvPr/>
          </p:nvGrpSpPr>
          <p:grpSpPr>
            <a:xfrm>
              <a:off x="2200409" y="3719169"/>
              <a:ext cx="4431992" cy="872707"/>
              <a:chOff x="2099650" y="3947675"/>
              <a:chExt cx="3772550" cy="658200"/>
            </a:xfrm>
          </p:grpSpPr>
          <p:sp>
            <p:nvSpPr>
              <p:cNvPr id="205" name="Google Shape;205;p29"/>
              <p:cNvSpPr/>
              <p:nvPr/>
            </p:nvSpPr>
            <p:spPr>
              <a:xfrm>
                <a:off x="2207400" y="4365250"/>
                <a:ext cx="3664800" cy="240600"/>
              </a:xfrm>
              <a:prstGeom prst="roundRect">
                <a:avLst>
                  <a:gd fmla="val 16667"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6" name="Google Shape;206;p29"/>
              <p:cNvSpPr/>
              <p:nvPr/>
            </p:nvSpPr>
            <p:spPr>
              <a:xfrm rot="-5400000">
                <a:off x="3781700" y="4015325"/>
                <a:ext cx="658200" cy="522900"/>
              </a:xfrm>
              <a:prstGeom prst="rightArrow">
                <a:avLst>
                  <a:gd fmla="val 50000" name="adj1"/>
                  <a:gd fmla="val 50000" name="adj2"/>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7" name="Google Shape;207;p29"/>
              <p:cNvSpPr/>
              <p:nvPr/>
            </p:nvSpPr>
            <p:spPr>
              <a:xfrm rot="-5400000">
                <a:off x="5453100" y="4186775"/>
                <a:ext cx="597600" cy="240600"/>
              </a:xfrm>
              <a:prstGeom prst="roundRect">
                <a:avLst>
                  <a:gd fmla="val 16667" name="adj"/>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08" name="Google Shape;208;p29"/>
              <p:cNvSpPr/>
              <p:nvPr/>
            </p:nvSpPr>
            <p:spPr>
              <a:xfrm rot="-5400000">
                <a:off x="2039650" y="4057475"/>
                <a:ext cx="576000" cy="456000"/>
              </a:xfrm>
              <a:prstGeom prst="rightArrow">
                <a:avLst>
                  <a:gd fmla="val 50000" name="adj1"/>
                  <a:gd fmla="val 50000" name="adj2"/>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grpSp>
        <p:sp>
          <p:nvSpPr>
            <p:cNvPr id="209" name="Google Shape;209;p29"/>
            <p:cNvSpPr txBox="1"/>
            <p:nvPr/>
          </p:nvSpPr>
          <p:spPr>
            <a:xfrm>
              <a:off x="3795625" y="4241725"/>
              <a:ext cx="1556400" cy="354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100">
                  <a:latin typeface="Open Sans"/>
                  <a:ea typeface="Open Sans"/>
                  <a:cs typeface="Open Sans"/>
                  <a:sym typeface="Open Sans"/>
                </a:rPr>
                <a:t>Critiquing</a:t>
              </a:r>
              <a:r>
                <a:rPr b="1" lang="en" sz="1100">
                  <a:latin typeface="Open Sans"/>
                  <a:ea typeface="Open Sans"/>
                  <a:cs typeface="Open Sans"/>
                  <a:sym typeface="Open Sans"/>
                </a:rPr>
                <a:t> Practices</a:t>
              </a:r>
              <a:endParaRPr b="1" sz="1100">
                <a:latin typeface="Open Sans"/>
                <a:ea typeface="Open Sans"/>
                <a:cs typeface="Open Sans"/>
                <a:sym typeface="Open Sans"/>
              </a:endParaRPr>
            </a:p>
          </p:txBody>
        </p:sp>
        <p:sp>
          <p:nvSpPr>
            <p:cNvPr id="210" name="Google Shape;210;p29"/>
            <p:cNvSpPr txBox="1"/>
            <p:nvPr/>
          </p:nvSpPr>
          <p:spPr>
            <a:xfrm>
              <a:off x="1952550" y="3449975"/>
              <a:ext cx="1011900" cy="3231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900">
                  <a:latin typeface="Open Sans"/>
                  <a:ea typeface="Open Sans"/>
                  <a:cs typeface="Open Sans"/>
                  <a:sym typeface="Open Sans"/>
                </a:rPr>
                <a:t>Natural World</a:t>
              </a:r>
              <a:endParaRPr b="1" sz="900">
                <a:latin typeface="Open Sans"/>
                <a:ea typeface="Open Sans"/>
                <a:cs typeface="Open Sans"/>
                <a:sym typeface="Open Sans"/>
              </a:endParaRPr>
            </a:p>
          </p:txBody>
        </p:sp>
        <p:sp>
          <p:nvSpPr>
            <p:cNvPr id="211" name="Google Shape;211;p29"/>
            <p:cNvSpPr txBox="1"/>
            <p:nvPr/>
          </p:nvSpPr>
          <p:spPr>
            <a:xfrm>
              <a:off x="4336725" y="3365075"/>
              <a:ext cx="519900" cy="3540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1100">
                  <a:latin typeface="Open Sans"/>
                  <a:ea typeface="Open Sans"/>
                  <a:cs typeface="Open Sans"/>
                  <a:sym typeface="Open Sans"/>
                </a:rPr>
                <a:t>Data</a:t>
              </a:r>
              <a:endParaRPr b="1" sz="1100">
                <a:latin typeface="Open Sans"/>
                <a:ea typeface="Open Sans"/>
                <a:cs typeface="Open Sans"/>
                <a:sym typeface="Open Sans"/>
              </a:endParaRPr>
            </a:p>
          </p:txBody>
        </p:sp>
        <p:sp>
          <p:nvSpPr>
            <p:cNvPr id="212" name="Google Shape;212;p29"/>
            <p:cNvSpPr txBox="1"/>
            <p:nvPr/>
          </p:nvSpPr>
          <p:spPr>
            <a:xfrm>
              <a:off x="6123275" y="3311225"/>
              <a:ext cx="10698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900">
                  <a:latin typeface="Open Sans"/>
                  <a:ea typeface="Open Sans"/>
                  <a:cs typeface="Open Sans"/>
                  <a:sym typeface="Open Sans"/>
                </a:rPr>
                <a:t>Explanation and/or Models</a:t>
              </a:r>
              <a:endParaRPr b="1" sz="900">
                <a:latin typeface="Open Sans"/>
                <a:ea typeface="Open Sans"/>
                <a:cs typeface="Open Sans"/>
                <a:sym typeface="Open Sans"/>
              </a:endParaRPr>
            </a:p>
          </p:txBody>
        </p:sp>
        <p:sp>
          <p:nvSpPr>
            <p:cNvPr id="213" name="Google Shape;213;p29"/>
            <p:cNvSpPr txBox="1"/>
            <p:nvPr/>
          </p:nvSpPr>
          <p:spPr>
            <a:xfrm>
              <a:off x="3040650" y="3669275"/>
              <a:ext cx="10698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900">
                  <a:latin typeface="Open Sans"/>
                  <a:ea typeface="Open Sans"/>
                  <a:cs typeface="Open Sans"/>
                  <a:sym typeface="Open Sans"/>
                </a:rPr>
                <a:t>Investigative Practices</a:t>
              </a:r>
              <a:endParaRPr b="1" sz="900">
                <a:latin typeface="Open Sans"/>
                <a:ea typeface="Open Sans"/>
                <a:cs typeface="Open Sans"/>
                <a:sym typeface="Open Sans"/>
              </a:endParaRPr>
            </a:p>
          </p:txBody>
        </p:sp>
        <p:sp>
          <p:nvSpPr>
            <p:cNvPr id="214" name="Google Shape;214;p29"/>
            <p:cNvSpPr/>
            <p:nvPr/>
          </p:nvSpPr>
          <p:spPr>
            <a:xfrm>
              <a:off x="5124850" y="3558425"/>
              <a:ext cx="1069800" cy="683400"/>
            </a:xfrm>
            <a:prstGeom prst="rightArrow">
              <a:avLst>
                <a:gd fmla="val 50000" name="adj1"/>
                <a:gd fmla="val 50000" name="adj2"/>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215" name="Google Shape;215;p29"/>
            <p:cNvSpPr txBox="1"/>
            <p:nvPr/>
          </p:nvSpPr>
          <p:spPr>
            <a:xfrm>
              <a:off x="5174250" y="3669275"/>
              <a:ext cx="1069800" cy="461700"/>
            </a:xfrm>
            <a:prstGeom prst="rect">
              <a:avLst/>
            </a:prstGeom>
            <a:noFill/>
            <a:ln>
              <a:noFill/>
            </a:ln>
          </p:spPr>
          <p:txBody>
            <a:bodyPr anchorCtr="0" anchor="t" bIns="91425" lIns="91425" spcFirstLastPara="1" rIns="91425" wrap="square" tIns="91425">
              <a:spAutoFit/>
            </a:bodyPr>
            <a:lstStyle/>
            <a:p>
              <a:pPr indent="0" lvl="0" marL="0" rtl="0" algn="l">
                <a:spcBef>
                  <a:spcPts val="0"/>
                </a:spcBef>
                <a:spcAft>
                  <a:spcPts val="0"/>
                </a:spcAft>
                <a:buNone/>
              </a:pPr>
              <a:r>
                <a:rPr b="1" lang="en" sz="900">
                  <a:latin typeface="Open Sans"/>
                  <a:ea typeface="Open Sans"/>
                  <a:cs typeface="Open Sans"/>
                  <a:sym typeface="Open Sans"/>
                </a:rPr>
                <a:t>Sensemaking</a:t>
              </a:r>
              <a:endParaRPr b="1" sz="900">
                <a:latin typeface="Open Sans"/>
                <a:ea typeface="Open Sans"/>
                <a:cs typeface="Open Sans"/>
                <a:sym typeface="Open Sans"/>
              </a:endParaRPr>
            </a:p>
            <a:p>
              <a:pPr indent="0" lvl="0" marL="0" rtl="0" algn="l">
                <a:spcBef>
                  <a:spcPts val="0"/>
                </a:spcBef>
                <a:spcAft>
                  <a:spcPts val="0"/>
                </a:spcAft>
                <a:buNone/>
              </a:pPr>
              <a:r>
                <a:rPr b="1" lang="en" sz="900">
                  <a:latin typeface="Open Sans"/>
                  <a:ea typeface="Open Sans"/>
                  <a:cs typeface="Open Sans"/>
                  <a:sym typeface="Open Sans"/>
                </a:rPr>
                <a:t>Practices</a:t>
              </a:r>
              <a:endParaRPr b="1" sz="900">
                <a:latin typeface="Open Sans"/>
                <a:ea typeface="Open Sans"/>
                <a:cs typeface="Open Sans"/>
                <a:sym typeface="Open Sans"/>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9" name="Shape 219"/>
        <p:cNvGrpSpPr/>
        <p:nvPr/>
      </p:nvGrpSpPr>
      <p:grpSpPr>
        <a:xfrm>
          <a:off x="0" y="0"/>
          <a:ext cx="0" cy="0"/>
          <a:chOff x="0" y="0"/>
          <a:chExt cx="0" cy="0"/>
        </a:xfrm>
      </p:grpSpPr>
      <p:sp>
        <p:nvSpPr>
          <p:cNvPr id="220" name="Google Shape;220;p30"/>
          <p:cNvSpPr txBox="1"/>
          <p:nvPr>
            <p:ph type="title"/>
          </p:nvPr>
        </p:nvSpPr>
        <p:spPr>
          <a:xfrm>
            <a:off x="247650" y="45250"/>
            <a:ext cx="8784900" cy="9942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Elevating PLC Practices</a:t>
            </a:r>
            <a:endParaRPr/>
          </a:p>
        </p:txBody>
      </p:sp>
      <p:sp>
        <p:nvSpPr>
          <p:cNvPr id="221" name="Google Shape;221;p30"/>
          <p:cNvSpPr txBox="1"/>
          <p:nvPr>
            <p:ph idx="1" type="body"/>
          </p:nvPr>
        </p:nvSpPr>
        <p:spPr>
          <a:xfrm>
            <a:off x="290900" y="857150"/>
            <a:ext cx="7571100" cy="1449000"/>
          </a:xfrm>
          <a:prstGeom prst="rect">
            <a:avLst/>
          </a:prstGeom>
        </p:spPr>
        <p:txBody>
          <a:bodyPr anchorCtr="0" anchor="t" bIns="34275" lIns="68575" spcFirstLastPara="1" rIns="68575" wrap="square" tIns="34275">
            <a:noAutofit/>
          </a:bodyPr>
          <a:lstStyle/>
          <a:p>
            <a:pPr indent="-349250" lvl="0" marL="457200" rtl="0" algn="l">
              <a:lnSpc>
                <a:spcPct val="115000"/>
              </a:lnSpc>
              <a:spcBef>
                <a:spcPts val="800"/>
              </a:spcBef>
              <a:spcAft>
                <a:spcPts val="0"/>
              </a:spcAft>
              <a:buSzPts val="1900"/>
              <a:buAutoNum type="arabicPeriod"/>
            </a:pPr>
            <a:r>
              <a:rPr lang="en" sz="1900"/>
              <a:t>Formal Planning Time</a:t>
            </a:r>
            <a:endParaRPr sz="1900"/>
          </a:p>
          <a:p>
            <a:pPr indent="-349250" lvl="0" marL="457200" rtl="0" algn="l">
              <a:lnSpc>
                <a:spcPct val="115000"/>
              </a:lnSpc>
              <a:spcBef>
                <a:spcPts val="0"/>
              </a:spcBef>
              <a:spcAft>
                <a:spcPts val="0"/>
              </a:spcAft>
              <a:buSzPts val="1900"/>
              <a:buAutoNum type="arabicPeriod"/>
            </a:pPr>
            <a:r>
              <a:rPr lang="en" sz="1900"/>
              <a:t>Access to instruction materials</a:t>
            </a:r>
            <a:endParaRPr sz="1900"/>
          </a:p>
          <a:p>
            <a:pPr indent="-349250" lvl="0" marL="457200" rtl="0" algn="l">
              <a:lnSpc>
                <a:spcPct val="115000"/>
              </a:lnSpc>
              <a:spcBef>
                <a:spcPts val="0"/>
              </a:spcBef>
              <a:spcAft>
                <a:spcPts val="0"/>
              </a:spcAft>
              <a:buSzPts val="1900"/>
              <a:buAutoNum type="arabicPeriod"/>
            </a:pPr>
            <a:r>
              <a:rPr lang="en" sz="1900"/>
              <a:t>Trust</a:t>
            </a:r>
            <a:endParaRPr sz="1900"/>
          </a:p>
          <a:p>
            <a:pPr indent="-349250" lvl="0" marL="457200" rtl="0" algn="l">
              <a:lnSpc>
                <a:spcPct val="115000"/>
              </a:lnSpc>
              <a:spcBef>
                <a:spcPts val="0"/>
              </a:spcBef>
              <a:spcAft>
                <a:spcPts val="0"/>
              </a:spcAft>
              <a:buSzPts val="1900"/>
              <a:buAutoNum type="arabicPeriod"/>
            </a:pPr>
            <a:r>
              <a:rPr lang="en" sz="1900"/>
              <a:t>Shift of accountability from individual teachers </a:t>
            </a:r>
            <a:br>
              <a:rPr lang="en" sz="1900"/>
            </a:br>
            <a:r>
              <a:rPr lang="en" sz="1900"/>
              <a:t>to whole schools community</a:t>
            </a:r>
            <a:endParaRPr sz="1900"/>
          </a:p>
        </p:txBody>
      </p:sp>
      <p:sp>
        <p:nvSpPr>
          <p:cNvPr id="222" name="Google Shape;222;p30"/>
          <p:cNvSpPr txBox="1"/>
          <p:nvPr>
            <p:ph idx="1" type="body"/>
          </p:nvPr>
        </p:nvSpPr>
        <p:spPr>
          <a:xfrm>
            <a:off x="337150" y="2613450"/>
            <a:ext cx="6132000" cy="1449000"/>
          </a:xfrm>
          <a:prstGeom prst="rect">
            <a:avLst/>
          </a:prstGeom>
        </p:spPr>
        <p:txBody>
          <a:bodyPr anchorCtr="0" anchor="t" bIns="34275" lIns="68575" spcFirstLastPara="1" rIns="68575" wrap="square" tIns="34275">
            <a:noAutofit/>
          </a:bodyPr>
          <a:lstStyle/>
          <a:p>
            <a:pPr indent="0" lvl="0" marL="0" rtl="0" algn="l">
              <a:lnSpc>
                <a:spcPct val="115000"/>
              </a:lnSpc>
              <a:spcBef>
                <a:spcPts val="800"/>
              </a:spcBef>
              <a:spcAft>
                <a:spcPts val="0"/>
              </a:spcAft>
              <a:buNone/>
            </a:pPr>
            <a:r>
              <a:rPr b="1" lang="en" sz="1900">
                <a:latin typeface="Open Sans"/>
                <a:ea typeface="Open Sans"/>
                <a:cs typeface="Open Sans"/>
                <a:sym typeface="Open Sans"/>
              </a:rPr>
              <a:t>In break-out groups take a moment to reflect;</a:t>
            </a:r>
            <a:endParaRPr b="1" sz="1900">
              <a:latin typeface="Open Sans"/>
              <a:ea typeface="Open Sans"/>
              <a:cs typeface="Open Sans"/>
              <a:sym typeface="Open Sans"/>
            </a:endParaRPr>
          </a:p>
          <a:p>
            <a:pPr indent="-349250" lvl="0" marL="457200" rtl="0" algn="l">
              <a:lnSpc>
                <a:spcPct val="115000"/>
              </a:lnSpc>
              <a:spcBef>
                <a:spcPts val="800"/>
              </a:spcBef>
              <a:spcAft>
                <a:spcPts val="0"/>
              </a:spcAft>
              <a:buClr>
                <a:schemeClr val="accent3"/>
              </a:buClr>
              <a:buSzPts val="1900"/>
              <a:buAutoNum type="arabicPeriod"/>
            </a:pPr>
            <a:r>
              <a:rPr lang="en" sz="1900"/>
              <a:t>How do we </a:t>
            </a:r>
            <a:r>
              <a:rPr b="1" lang="en" sz="1900">
                <a:latin typeface="Open Sans"/>
                <a:ea typeface="Open Sans"/>
                <a:cs typeface="Open Sans"/>
                <a:sym typeface="Open Sans"/>
              </a:rPr>
              <a:t>establish</a:t>
            </a:r>
            <a:r>
              <a:rPr lang="en" sz="1900"/>
              <a:t> and </a:t>
            </a:r>
            <a:r>
              <a:rPr b="1" lang="en" sz="1900">
                <a:latin typeface="Open Sans"/>
                <a:ea typeface="Open Sans"/>
                <a:cs typeface="Open Sans"/>
                <a:sym typeface="Open Sans"/>
              </a:rPr>
              <a:t>repair</a:t>
            </a:r>
            <a:r>
              <a:rPr lang="en" sz="1900"/>
              <a:t> trust in our communities?</a:t>
            </a:r>
            <a:endParaRPr sz="1900"/>
          </a:p>
          <a:p>
            <a:pPr indent="-349250" lvl="0" marL="457200" rtl="0" algn="l">
              <a:lnSpc>
                <a:spcPct val="115000"/>
              </a:lnSpc>
              <a:spcBef>
                <a:spcPts val="0"/>
              </a:spcBef>
              <a:spcAft>
                <a:spcPts val="0"/>
              </a:spcAft>
              <a:buClr>
                <a:schemeClr val="accent3"/>
              </a:buClr>
              <a:buSzPts val="1900"/>
              <a:buAutoNum type="arabicPeriod"/>
            </a:pPr>
            <a:r>
              <a:rPr lang="en" sz="1900"/>
              <a:t>What does </a:t>
            </a:r>
            <a:r>
              <a:rPr b="1" lang="en" sz="1900">
                <a:latin typeface="Open Sans"/>
                <a:ea typeface="Open Sans"/>
                <a:cs typeface="Open Sans"/>
                <a:sym typeface="Open Sans"/>
              </a:rPr>
              <a:t>accountability</a:t>
            </a:r>
            <a:r>
              <a:rPr lang="en" sz="1900"/>
              <a:t> look like with science content? How do </a:t>
            </a:r>
            <a:r>
              <a:rPr b="1" lang="en" sz="1900">
                <a:latin typeface="Open Sans"/>
                <a:ea typeface="Open Sans"/>
                <a:cs typeface="Open Sans"/>
                <a:sym typeface="Open Sans"/>
              </a:rPr>
              <a:t>vertical teams</a:t>
            </a:r>
            <a:r>
              <a:rPr lang="en" sz="1900"/>
              <a:t> discuss content?</a:t>
            </a:r>
            <a:endParaRPr sz="1900"/>
          </a:p>
        </p:txBody>
      </p:sp>
      <p:pic>
        <p:nvPicPr>
          <p:cNvPr id="223" name="Google Shape;223;p30"/>
          <p:cNvPicPr preferRelativeResize="0"/>
          <p:nvPr/>
        </p:nvPicPr>
        <p:blipFill>
          <a:blip r:embed="rId3">
            <a:alphaModFix/>
          </a:blip>
          <a:stretch>
            <a:fillRect/>
          </a:stretch>
        </p:blipFill>
        <p:spPr>
          <a:xfrm>
            <a:off x="6716750" y="249550"/>
            <a:ext cx="2206350" cy="2891724"/>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7" name="Shape 227"/>
        <p:cNvGrpSpPr/>
        <p:nvPr/>
      </p:nvGrpSpPr>
      <p:grpSpPr>
        <a:xfrm>
          <a:off x="0" y="0"/>
          <a:ext cx="0" cy="0"/>
          <a:chOff x="0" y="0"/>
          <a:chExt cx="0" cy="0"/>
        </a:xfrm>
      </p:grpSpPr>
      <p:sp>
        <p:nvSpPr>
          <p:cNvPr id="228" name="Google Shape;228;p31"/>
          <p:cNvSpPr txBox="1"/>
          <p:nvPr>
            <p:ph idx="1" type="body"/>
          </p:nvPr>
        </p:nvSpPr>
        <p:spPr>
          <a:xfrm>
            <a:off x="252050" y="841725"/>
            <a:ext cx="8095500" cy="3399600"/>
          </a:xfrm>
          <a:prstGeom prst="rect">
            <a:avLst/>
          </a:prstGeom>
        </p:spPr>
        <p:txBody>
          <a:bodyPr anchorCtr="0" anchor="t" bIns="34275" lIns="68575" spcFirstLastPara="1" rIns="68575" wrap="square" tIns="34275">
            <a:noAutofit/>
          </a:bodyPr>
          <a:lstStyle/>
          <a:p>
            <a:pPr indent="-361950" lvl="0" marL="457200" rtl="0" algn="l">
              <a:lnSpc>
                <a:spcPct val="115000"/>
              </a:lnSpc>
              <a:spcBef>
                <a:spcPts val="800"/>
              </a:spcBef>
              <a:spcAft>
                <a:spcPts val="0"/>
              </a:spcAft>
              <a:buClr>
                <a:schemeClr val="accent3"/>
              </a:buClr>
              <a:buSzPts val="2100"/>
              <a:buAutoNum type="arabicPeriod"/>
            </a:pPr>
            <a:r>
              <a:rPr lang="en"/>
              <a:t>Which parts of the supervision cycle are already in place in your system?</a:t>
            </a:r>
            <a:endParaRPr/>
          </a:p>
          <a:p>
            <a:pPr indent="-361950" lvl="0" marL="457200" rtl="0" algn="l">
              <a:lnSpc>
                <a:spcPct val="115000"/>
              </a:lnSpc>
              <a:spcBef>
                <a:spcPts val="0"/>
              </a:spcBef>
              <a:spcAft>
                <a:spcPts val="0"/>
              </a:spcAft>
              <a:buClr>
                <a:schemeClr val="accent3"/>
              </a:buClr>
              <a:buSzPts val="2100"/>
              <a:buAutoNum type="arabicPeriod"/>
            </a:pPr>
            <a:r>
              <a:rPr lang="en"/>
              <a:t>How is this </a:t>
            </a:r>
            <a:r>
              <a:rPr b="1" lang="en">
                <a:latin typeface="Open Sans"/>
                <a:ea typeface="Open Sans"/>
                <a:cs typeface="Open Sans"/>
                <a:sym typeface="Open Sans"/>
              </a:rPr>
              <a:t>similar</a:t>
            </a:r>
            <a:r>
              <a:rPr lang="en"/>
              <a:t>? How is this </a:t>
            </a:r>
            <a:r>
              <a:rPr b="1" lang="en">
                <a:latin typeface="Open Sans"/>
                <a:ea typeface="Open Sans"/>
                <a:cs typeface="Open Sans"/>
                <a:sym typeface="Open Sans"/>
              </a:rPr>
              <a:t>different</a:t>
            </a:r>
            <a:r>
              <a:rPr lang="en"/>
              <a:t>?</a:t>
            </a:r>
            <a:endParaRPr/>
          </a:p>
        </p:txBody>
      </p:sp>
      <p:sp>
        <p:nvSpPr>
          <p:cNvPr id="229" name="Google Shape;229;p31"/>
          <p:cNvSpPr txBox="1"/>
          <p:nvPr>
            <p:ph type="title"/>
          </p:nvPr>
        </p:nvSpPr>
        <p:spPr>
          <a:xfrm>
            <a:off x="204150" y="34919"/>
            <a:ext cx="7886700" cy="9942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Reflection Breakout</a:t>
            </a:r>
            <a:endParaRPr/>
          </a:p>
        </p:txBody>
      </p:sp>
      <p:pic>
        <p:nvPicPr>
          <p:cNvPr id="230" name="Google Shape;230;p31"/>
          <p:cNvPicPr preferRelativeResize="0"/>
          <p:nvPr/>
        </p:nvPicPr>
        <p:blipFill rotWithShape="1">
          <a:blip r:embed="rId3">
            <a:alphaModFix/>
          </a:blip>
          <a:srcRect b="5219" l="0" r="0" t="10598"/>
          <a:stretch/>
        </p:blipFill>
        <p:spPr>
          <a:xfrm>
            <a:off x="4980775" y="2331500"/>
            <a:ext cx="3366899" cy="2125724"/>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234" name="Shape 234"/>
        <p:cNvGrpSpPr/>
        <p:nvPr/>
      </p:nvGrpSpPr>
      <p:grpSpPr>
        <a:xfrm>
          <a:off x="0" y="0"/>
          <a:ext cx="0" cy="0"/>
          <a:chOff x="0" y="0"/>
          <a:chExt cx="0" cy="0"/>
        </a:xfrm>
      </p:grpSpPr>
      <p:sp>
        <p:nvSpPr>
          <p:cNvPr id="235" name="Google Shape;235;p32"/>
          <p:cNvSpPr txBox="1"/>
          <p:nvPr>
            <p:ph type="title"/>
          </p:nvPr>
        </p:nvSpPr>
        <p:spPr>
          <a:xfrm>
            <a:off x="208400" y="269500"/>
            <a:ext cx="8520600" cy="572700"/>
          </a:xfrm>
          <a:prstGeom prst="rect">
            <a:avLst/>
          </a:prstGeom>
        </p:spPr>
        <p:txBody>
          <a:bodyPr anchorCtr="0" anchor="ctr" bIns="34275" lIns="68575" spcFirstLastPara="1" rIns="68575" wrap="square" tIns="34275">
            <a:noAutofit/>
          </a:bodyPr>
          <a:lstStyle/>
          <a:p>
            <a:pPr indent="0" lvl="0" marL="0" rtl="0" algn="l">
              <a:spcBef>
                <a:spcPts val="0"/>
              </a:spcBef>
              <a:spcAft>
                <a:spcPts val="0"/>
              </a:spcAft>
              <a:buNone/>
            </a:pPr>
            <a:r>
              <a:rPr lang="en"/>
              <a:t>Thank you for attending Session 3! </a:t>
            </a:r>
            <a:endParaRPr/>
          </a:p>
        </p:txBody>
      </p:sp>
      <p:sp>
        <p:nvSpPr>
          <p:cNvPr id="236" name="Google Shape;236;p32"/>
          <p:cNvSpPr txBox="1"/>
          <p:nvPr>
            <p:ph idx="1" type="body"/>
          </p:nvPr>
        </p:nvSpPr>
        <p:spPr>
          <a:xfrm>
            <a:off x="208400" y="871875"/>
            <a:ext cx="6558600" cy="2467500"/>
          </a:xfrm>
          <a:prstGeom prst="rect">
            <a:avLst/>
          </a:prstGeom>
        </p:spPr>
        <p:txBody>
          <a:bodyPr anchorCtr="0" anchor="t" bIns="34275" lIns="68575" spcFirstLastPara="1" rIns="68575" wrap="square" tIns="34275">
            <a:noAutofit/>
          </a:bodyPr>
          <a:lstStyle/>
          <a:p>
            <a:pPr indent="-378334" lvl="0" marL="457200" rtl="0" algn="l">
              <a:lnSpc>
                <a:spcPct val="115000"/>
              </a:lnSpc>
              <a:spcBef>
                <a:spcPts val="800"/>
              </a:spcBef>
              <a:spcAft>
                <a:spcPts val="0"/>
              </a:spcAft>
              <a:buClr>
                <a:schemeClr val="accent3"/>
              </a:buClr>
              <a:buSzPts val="2358"/>
              <a:buFont typeface="Roboto"/>
              <a:buChar char="•"/>
            </a:pPr>
            <a:r>
              <a:rPr b="1" lang="en" sz="2358">
                <a:solidFill>
                  <a:schemeClr val="dk1"/>
                </a:solidFill>
                <a:latin typeface="Open Sans"/>
                <a:ea typeface="Open Sans"/>
                <a:cs typeface="Open Sans"/>
                <a:sym typeface="Open Sans"/>
              </a:rPr>
              <a:t>Please</a:t>
            </a:r>
            <a:r>
              <a:rPr lang="en" sz="2358">
                <a:solidFill>
                  <a:schemeClr val="dk1"/>
                </a:solidFill>
                <a:latin typeface="Open Sans"/>
                <a:ea typeface="Open Sans"/>
                <a:cs typeface="Open Sans"/>
                <a:sym typeface="Open Sans"/>
              </a:rPr>
              <a:t> provide us with feedback (</a:t>
            </a:r>
            <a:r>
              <a:rPr lang="en" sz="2358" u="sng">
                <a:solidFill>
                  <a:schemeClr val="hlink"/>
                </a:solidFill>
                <a:latin typeface="Open Sans"/>
                <a:ea typeface="Open Sans"/>
                <a:cs typeface="Open Sans"/>
                <a:sym typeface="Open Sans"/>
                <a:hlinkClick r:id="rId4"/>
              </a:rPr>
              <a:t>Link</a:t>
            </a:r>
            <a:r>
              <a:rPr lang="en" sz="2358">
                <a:solidFill>
                  <a:schemeClr val="dk1"/>
                </a:solidFill>
                <a:latin typeface="Open Sans"/>
                <a:ea typeface="Open Sans"/>
                <a:cs typeface="Open Sans"/>
                <a:sym typeface="Open Sans"/>
              </a:rPr>
              <a:t>)</a:t>
            </a:r>
            <a:endParaRPr sz="2358">
              <a:solidFill>
                <a:schemeClr val="dk1"/>
              </a:solidFill>
              <a:latin typeface="Open Sans"/>
              <a:ea typeface="Open Sans"/>
              <a:cs typeface="Open Sans"/>
              <a:sym typeface="Open Sans"/>
            </a:endParaRPr>
          </a:p>
          <a:p>
            <a:pPr indent="0" lvl="0" marL="457200" rtl="0" algn="l">
              <a:lnSpc>
                <a:spcPct val="115000"/>
              </a:lnSpc>
              <a:spcBef>
                <a:spcPts val="800"/>
              </a:spcBef>
              <a:spcAft>
                <a:spcPts val="0"/>
              </a:spcAft>
              <a:buNone/>
            </a:pPr>
            <a:r>
              <a:t/>
            </a:r>
            <a:endParaRPr sz="2358">
              <a:solidFill>
                <a:schemeClr val="dk1"/>
              </a:solidFill>
              <a:latin typeface="Open Sans"/>
              <a:ea typeface="Open Sans"/>
              <a:cs typeface="Open Sans"/>
              <a:sym typeface="Open Sans"/>
            </a:endParaRPr>
          </a:p>
          <a:p>
            <a:pPr indent="-378334" lvl="0" marL="457200" rtl="0" algn="l">
              <a:lnSpc>
                <a:spcPct val="115000"/>
              </a:lnSpc>
              <a:spcBef>
                <a:spcPts val="800"/>
              </a:spcBef>
              <a:spcAft>
                <a:spcPts val="0"/>
              </a:spcAft>
              <a:buClr>
                <a:schemeClr val="accent3"/>
              </a:buClr>
              <a:buSzPts val="2358"/>
              <a:buFont typeface="Roboto"/>
              <a:buChar char="•"/>
            </a:pPr>
            <a:r>
              <a:rPr lang="en" sz="2358">
                <a:solidFill>
                  <a:schemeClr val="dk1"/>
                </a:solidFill>
                <a:latin typeface="Open Sans"/>
                <a:ea typeface="Open Sans"/>
                <a:cs typeface="Open Sans"/>
                <a:sym typeface="Open Sans"/>
              </a:rPr>
              <a:t>Join us for Session </a:t>
            </a:r>
            <a:r>
              <a:rPr lang="en" sz="2358">
                <a:latin typeface="Open Sans"/>
                <a:ea typeface="Open Sans"/>
                <a:cs typeface="Open Sans"/>
                <a:sym typeface="Open Sans"/>
              </a:rPr>
              <a:t>4</a:t>
            </a:r>
            <a:r>
              <a:rPr lang="en" sz="2358">
                <a:solidFill>
                  <a:schemeClr val="dk1"/>
                </a:solidFill>
                <a:latin typeface="Open Sans"/>
                <a:ea typeface="Open Sans"/>
                <a:cs typeface="Open Sans"/>
                <a:sym typeface="Open Sans"/>
              </a:rPr>
              <a:t> to reflect on </a:t>
            </a:r>
            <a:r>
              <a:rPr b="1" lang="en" sz="2358">
                <a:latin typeface="Open Sans"/>
                <a:ea typeface="Open Sans"/>
                <a:cs typeface="Open Sans"/>
                <a:sym typeface="Open Sans"/>
              </a:rPr>
              <a:t>Chapter 4</a:t>
            </a:r>
            <a:r>
              <a:rPr lang="en" sz="2358">
                <a:solidFill>
                  <a:schemeClr val="dk1"/>
                </a:solidFill>
                <a:latin typeface="Open Sans"/>
                <a:ea typeface="Open Sans"/>
                <a:cs typeface="Open Sans"/>
                <a:sym typeface="Open Sans"/>
              </a:rPr>
              <a:t> (</a:t>
            </a:r>
            <a:r>
              <a:rPr lang="en" sz="2358">
                <a:latin typeface="Open Sans"/>
                <a:ea typeface="Open Sans"/>
                <a:cs typeface="Open Sans"/>
                <a:sym typeface="Open Sans"/>
              </a:rPr>
              <a:t>Observation</a:t>
            </a:r>
            <a:r>
              <a:rPr lang="en" sz="2358">
                <a:solidFill>
                  <a:schemeClr val="dk1"/>
                </a:solidFill>
                <a:latin typeface="Open Sans"/>
                <a:ea typeface="Open Sans"/>
                <a:cs typeface="Open Sans"/>
                <a:sym typeface="Open Sans"/>
              </a:rPr>
              <a:t>)</a:t>
            </a:r>
            <a:endParaRPr sz="2358">
              <a:solidFill>
                <a:schemeClr val="dk1"/>
              </a:solidFill>
              <a:latin typeface="Open Sans"/>
              <a:ea typeface="Open Sans"/>
              <a:cs typeface="Open Sans"/>
              <a:sym typeface="Open Sans"/>
            </a:endParaRPr>
          </a:p>
          <a:p>
            <a:pPr indent="0" lvl="0" marL="177800" rtl="0" algn="l">
              <a:lnSpc>
                <a:spcPct val="115000"/>
              </a:lnSpc>
              <a:spcBef>
                <a:spcPts val="800"/>
              </a:spcBef>
              <a:spcAft>
                <a:spcPts val="0"/>
              </a:spcAft>
              <a:buNone/>
            </a:pPr>
            <a:r>
              <a:t/>
            </a:r>
            <a:endParaRPr sz="2358">
              <a:latin typeface="Open Sans"/>
              <a:ea typeface="Open Sans"/>
              <a:cs typeface="Open Sans"/>
              <a:sym typeface="Open Sans"/>
            </a:endParaRPr>
          </a:p>
          <a:p>
            <a:pPr indent="0" lvl="0" marL="457200" rtl="0" algn="l">
              <a:lnSpc>
                <a:spcPct val="115000"/>
              </a:lnSpc>
              <a:spcBef>
                <a:spcPts val="800"/>
              </a:spcBef>
              <a:spcAft>
                <a:spcPts val="0"/>
              </a:spcAft>
              <a:buNone/>
            </a:pPr>
            <a:r>
              <a:t/>
            </a:r>
            <a:endParaRPr sz="2358">
              <a:solidFill>
                <a:schemeClr val="dk1"/>
              </a:solidFill>
              <a:latin typeface="Open Sans"/>
              <a:ea typeface="Open Sans"/>
              <a:cs typeface="Open Sans"/>
              <a:sym typeface="Open Sans"/>
            </a:endParaRPr>
          </a:p>
          <a:p>
            <a:pPr indent="0" lvl="0" marL="0" rtl="0" algn="l">
              <a:lnSpc>
                <a:spcPct val="115000"/>
              </a:lnSpc>
              <a:spcBef>
                <a:spcPts val="800"/>
              </a:spcBef>
              <a:spcAft>
                <a:spcPts val="0"/>
              </a:spcAft>
              <a:buClr>
                <a:schemeClr val="dk1"/>
              </a:buClr>
              <a:buSzPts val="1100"/>
              <a:buFont typeface="Arial"/>
              <a:buNone/>
            </a:pPr>
            <a:r>
              <a:t/>
            </a:r>
            <a:endParaRPr sz="1108">
              <a:solidFill>
                <a:schemeClr val="accent3"/>
              </a:solidFill>
              <a:latin typeface="Roboto"/>
              <a:ea typeface="Roboto"/>
              <a:cs typeface="Roboto"/>
              <a:sym typeface="Roboto"/>
            </a:endParaRPr>
          </a:p>
          <a:p>
            <a:pPr indent="0" lvl="0" marL="0" rtl="0" algn="l">
              <a:lnSpc>
                <a:spcPct val="115000"/>
              </a:lnSpc>
              <a:spcBef>
                <a:spcPts val="800"/>
              </a:spcBef>
              <a:spcAft>
                <a:spcPts val="0"/>
              </a:spcAft>
              <a:buClr>
                <a:schemeClr val="dk1"/>
              </a:buClr>
              <a:buSzPts val="1100"/>
              <a:buFont typeface="Arial"/>
              <a:buNone/>
            </a:pPr>
            <a:r>
              <a:t/>
            </a:r>
            <a:endParaRPr>
              <a:solidFill>
                <a:schemeClr val="accent3"/>
              </a:solidFill>
              <a:latin typeface="Roboto"/>
              <a:ea typeface="Roboto"/>
              <a:cs typeface="Roboto"/>
              <a:sym typeface="Roboto"/>
            </a:endParaRPr>
          </a:p>
        </p:txBody>
      </p:sp>
      <p:pic>
        <p:nvPicPr>
          <p:cNvPr id="237" name="Google Shape;237;p32"/>
          <p:cNvPicPr preferRelativeResize="0"/>
          <p:nvPr/>
        </p:nvPicPr>
        <p:blipFill>
          <a:blip r:embed="rId5">
            <a:alphaModFix/>
          </a:blip>
          <a:stretch>
            <a:fillRect/>
          </a:stretch>
        </p:blipFill>
        <p:spPr>
          <a:xfrm>
            <a:off x="7241001" y="2108354"/>
            <a:ext cx="1341901" cy="1916452"/>
          </a:xfrm>
          <a:prstGeom prst="rect">
            <a:avLst/>
          </a:prstGeom>
          <a:noFill/>
          <a:ln>
            <a:noFill/>
          </a:ln>
          <a:effectLst>
            <a:outerShdw blurRad="57150" rotWithShape="0" algn="bl" dir="2280000" dist="85725">
              <a:srgbClr val="000000">
                <a:alpha val="20000"/>
              </a:srgbClr>
            </a:outerShdw>
          </a:effectLst>
        </p:spPr>
      </p:pic>
    </p:spTree>
  </p:cSld>
  <p:clrMapOvr>
    <a:masterClrMapping/>
  </p:clrMapOvr>
</p:sld>
</file>

<file path=ppt/theme/theme1.xml><?xml version="1.0" encoding="utf-8"?>
<a:theme xmlns:a="http://schemas.openxmlformats.org/drawingml/2006/main" xmlns:r="http://schemas.openxmlformats.org/officeDocument/2006/relationships" name="Custom Design">
  <a:themeElements>
    <a:clrScheme name="KSDE">
      <a:dk1>
        <a:srgbClr val="12284C"/>
      </a:dk1>
      <a:lt1>
        <a:srgbClr val="FFFFFF"/>
      </a:lt1>
      <a:dk2>
        <a:srgbClr val="12284C"/>
      </a:dk2>
      <a:lt2>
        <a:srgbClr val="E7E6E6"/>
      </a:lt2>
      <a:accent1>
        <a:srgbClr val="FFA400"/>
      </a:accent1>
      <a:accent2>
        <a:srgbClr val="12284C"/>
      </a:accent2>
      <a:accent3>
        <a:srgbClr val="00B796"/>
      </a:accent3>
      <a:accent4>
        <a:srgbClr val="005587"/>
      </a:accent4>
      <a:accent5>
        <a:srgbClr val="D50032"/>
      </a:accent5>
      <a:accent6>
        <a:srgbClr val="3E4043"/>
      </a:accent6>
      <a:hlink>
        <a:srgbClr val="12284C"/>
      </a:hlink>
      <a:folHlink>
        <a:srgbClr val="53565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