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5"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5143500" type="screen16x9"/>
  <p:notesSz cx="6858000" cy="9144000"/>
  <p:embeddedFontLst>
    <p:embeddedFont>
      <p:font typeface="Open Sans" panose="020B0606030504020204" pitchFamily="34" charset="0"/>
      <p:regular r:id="rId24"/>
      <p:bold r:id="rId25"/>
      <p:italic r:id="rId26"/>
      <p:boldItalic r:id="rId27"/>
    </p:embeddedFont>
    <p:embeddedFont>
      <p:font typeface="Open Sans Light" panose="020B0306030504020204" pitchFamily="34" charset="0"/>
      <p:regular r:id="rId28"/>
      <p:bold r:id="rId29"/>
      <p:italic r:id="rId30"/>
      <p:boldItalic r:id="rId31"/>
    </p:embeddedFont>
    <p:embeddedFont>
      <p:font typeface="Open Sans SemiBold" panose="020B0706030804020204" pitchFamily="34" charset="0"/>
      <p:regular r:id="rId32"/>
      <p:bold r:id="rId33"/>
      <p:italic r:id="rId34"/>
      <p:boldItalic r:id="rId35"/>
    </p:embeddedFont>
    <p:embeddedFont>
      <p:font typeface="Roboto" panose="02000000000000000000" pitchFamily="2" charset="0"/>
      <p:regular r:id="rId36"/>
      <p:bold r:id="rId37"/>
      <p:italic r:id="rId38"/>
      <p:boldItalic r:id="rId3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376D174-9067-48F7-841C-D7CA5CFE6D51}">
  <a:tblStyle styleId="{A376D174-9067-48F7-841C-D7CA5CFE6D51}"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4" d="100"/>
          <a:sy n="54" d="100"/>
        </p:scale>
        <p:origin x="144" y="6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font" Target="fonts/font16.fntdata"/><Relationship Id="rId21" Type="http://schemas.openxmlformats.org/officeDocument/2006/relationships/slide" Target="slides/slide20.xml"/><Relationship Id="rId34" Type="http://schemas.openxmlformats.org/officeDocument/2006/relationships/font" Target="fonts/font11.fntdata"/><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font" Target="fonts/font14.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font" Target="fonts/font1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12157500602_0_33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12157500602_0_3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12157500602_0_34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12157500602_0_3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124813d9f91_0_5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124813d9f91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Little Boy, By Helen E. Buckley: http://www.ndlcpreschool.com/wp-content/uploads/2013/07/THE-LITTLE-BOY.pdf</a:t>
            </a:r>
            <a:endParaRPr/>
          </a:p>
          <a:p>
            <a:pPr marL="0" lvl="0" indent="0" algn="l" rtl="0">
              <a:spcBef>
                <a:spcPts val="0"/>
              </a:spcBef>
              <a:spcAft>
                <a:spcPts val="0"/>
              </a:spcAft>
              <a:buNone/>
            </a:pPr>
            <a:r>
              <a:rPr lang="en"/>
              <a:t>How much of what we look for, or worry about during an observation is related to classroom "management" and how much is related to learning?</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15a10df0899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15a10df089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12157500602_0_29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12157500602_0_2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124813d9f91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 name="Google Shape;164;g124813d9f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Download the book for free: Literacy for Science- exploring intersections of the NGSS and CLA standards: https://nap.nationalacademies.org/read/18803/chapter/3#8</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g12157500602_0_12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12157500602_0_1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g124813d9f91_0_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 name="Google Shape;190;g124813d9f91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Significant in not only the ways we want students to progress through their use of the practices; but also the way we want to see teachers developing their uses</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g124813d9f91_0_2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9" name="Google Shape;199;g124813d9f91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12157500602_0_11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 name="Google Shape;221;g12157500602_0_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STEM Teaching Tools #9: https://stemteachingtools.org/brief/9</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12157500602_0_11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12157500602_0_1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District Implementation Indicators: https://www.nextgenscience.org/sites/default/files/NGSS%20District%20Implementation%20Indicators%20-%20FINAL.pdf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124813d9f91_0_9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124813d9f91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124813d9f91_0_10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2" name="Google Shape;242;g124813d9f91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124813d9f91_0_10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124813d9f91_0_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124813d9f91_0_9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5" name="Google Shape;255;g124813d9f91_0_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124813d9f91_0_11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1" name="Google Shape;261;g124813d9f91_0_1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g124813d9f91_0_7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9" name="Google Shape;269;g124813d9f91_0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District Implementation Workbook Link: https://www.nextgenscience.org/news/ngss-district-implementation-workbook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g12157500602_0_28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6" name="Google Shape;276;g12157500602_0_2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12157500602_0_27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2" name="Google Shape;282;g12157500602_0_2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12157500602_0_46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 name="Google Shape;289;g12157500602_0_4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solidFill>
                  <a:schemeClr val="dk1"/>
                </a:solidFill>
              </a:rPr>
              <a:t>Feedback Form: https://docs.google.com/forms/d/e/1FAIpQLScsAIhzGyQtzIKI-m78annk1pM9qSuFsiZScY-grnica2Vr6A/viewform?usp=sf_link</a:t>
            </a:r>
            <a:endParaRPr>
              <a:solidFill>
                <a:schemeClr val="dk1"/>
              </a:solidFill>
              <a:highlight>
                <a:srgbClr val="FFFF00"/>
              </a:highlight>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Custom Layout">
  <p:cSld name="Custom Layout">
    <p:spTree>
      <p:nvGrpSpPr>
        <p:cNvPr id="1" name="Shape 12"/>
        <p:cNvGrpSpPr/>
        <p:nvPr/>
      </p:nvGrpSpPr>
      <p:grpSpPr>
        <a:xfrm>
          <a:off x="0" y="0"/>
          <a:ext cx="0" cy="0"/>
          <a:chOff x="0" y="0"/>
          <a:chExt cx="0" cy="0"/>
        </a:xfrm>
      </p:grpSpPr>
      <p:pic>
        <p:nvPicPr>
          <p:cNvPr id="13" name="Google Shape;13;p2"/>
          <p:cNvPicPr preferRelativeResize="0"/>
          <p:nvPr/>
        </p:nvPicPr>
        <p:blipFill rotWithShape="1">
          <a:blip r:embed="rId2">
            <a:alphaModFix/>
          </a:blip>
          <a:srcRect/>
          <a:stretch/>
        </p:blipFill>
        <p:spPr>
          <a:xfrm>
            <a:off x="0" y="1285"/>
            <a:ext cx="9144000" cy="5140929"/>
          </a:xfrm>
          <a:prstGeom prst="rect">
            <a:avLst/>
          </a:prstGeom>
          <a:noFill/>
          <a:ln>
            <a:noFill/>
          </a:ln>
        </p:spPr>
      </p:pic>
      <p:sp>
        <p:nvSpPr>
          <p:cNvPr id="14" name="Google Shape;14;p2"/>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5" name="Google Shape;15;p2"/>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6" name="Google Shape;16;p2"/>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17" name="Google Shape;17;p2"/>
          <p:cNvSpPr txBox="1">
            <a:spLocks noGrp="1"/>
          </p:cNvSpPr>
          <p:nvPr>
            <p:ph type="title"/>
          </p:nvPr>
        </p:nvSpPr>
        <p:spPr>
          <a:xfrm>
            <a:off x="628650" y="3217936"/>
            <a:ext cx="8515500" cy="668400"/>
          </a:xfrm>
          <a:prstGeom prst="rect">
            <a:avLst/>
          </a:prstGeom>
          <a:noFill/>
          <a:ln>
            <a:noFill/>
          </a:ln>
        </p:spPr>
        <p:txBody>
          <a:bodyPr spcFirstLastPara="1" wrap="square" lIns="68575" tIns="34275" rIns="68575" bIns="34275" anchor="t" anchorCtr="0">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8" name="Google Shape;18;p2"/>
          <p:cNvSpPr txBox="1">
            <a:spLocks noGrp="1"/>
          </p:cNvSpPr>
          <p:nvPr>
            <p:ph type="body" idx="1"/>
          </p:nvPr>
        </p:nvSpPr>
        <p:spPr>
          <a:xfrm>
            <a:off x="2686050" y="3998454"/>
            <a:ext cx="6457800" cy="516000"/>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SzPts val="1800"/>
              <a:buNone/>
              <a:defRPr sz="1800">
                <a:solidFill>
                  <a:schemeClr val="dk1"/>
                </a:solidFill>
              </a:defRPr>
            </a:lvl1pPr>
            <a:lvl2pPr marL="914400" lvl="1" indent="-228600" algn="l">
              <a:lnSpc>
                <a:spcPct val="90000"/>
              </a:lnSpc>
              <a:spcBef>
                <a:spcPts val="400"/>
              </a:spcBef>
              <a:spcAft>
                <a:spcPts val="0"/>
              </a:spcAft>
              <a:buSzPts val="1500"/>
              <a:buNone/>
              <a:defRPr sz="1500">
                <a:solidFill>
                  <a:srgbClr val="888B94"/>
                </a:solidFill>
              </a:defRPr>
            </a:lvl2pPr>
            <a:lvl3pPr marL="1371600" lvl="2" indent="-228600" algn="l">
              <a:lnSpc>
                <a:spcPct val="90000"/>
              </a:lnSpc>
              <a:spcBef>
                <a:spcPts val="400"/>
              </a:spcBef>
              <a:spcAft>
                <a:spcPts val="0"/>
              </a:spcAft>
              <a:buSzPts val="1400"/>
              <a:buNone/>
              <a:defRPr sz="1400">
                <a:solidFill>
                  <a:srgbClr val="888B94"/>
                </a:solidFill>
              </a:defRPr>
            </a:lvl3pPr>
            <a:lvl4pPr marL="1828800" lvl="3" indent="-228600" algn="l">
              <a:lnSpc>
                <a:spcPct val="90000"/>
              </a:lnSpc>
              <a:spcBef>
                <a:spcPts val="400"/>
              </a:spcBef>
              <a:spcAft>
                <a:spcPts val="0"/>
              </a:spcAft>
              <a:buSzPts val="1200"/>
              <a:buNone/>
              <a:defRPr sz="1200">
                <a:solidFill>
                  <a:srgbClr val="888B94"/>
                </a:solidFill>
              </a:defRPr>
            </a:lvl4pPr>
            <a:lvl5pPr marL="2286000" lvl="4" indent="-228600" algn="l">
              <a:lnSpc>
                <a:spcPct val="90000"/>
              </a:lnSpc>
              <a:spcBef>
                <a:spcPts val="400"/>
              </a:spcBef>
              <a:spcAft>
                <a:spcPts val="0"/>
              </a:spcAft>
              <a:buSzPts val="1200"/>
              <a:buNone/>
              <a:defRPr sz="1200">
                <a:solidFill>
                  <a:srgbClr val="888B94"/>
                </a:solidFill>
              </a:defRPr>
            </a:lvl5pPr>
            <a:lvl6pPr marL="2743200" lvl="5" indent="-228600" algn="l">
              <a:lnSpc>
                <a:spcPct val="90000"/>
              </a:lnSpc>
              <a:spcBef>
                <a:spcPts val="400"/>
              </a:spcBef>
              <a:spcAft>
                <a:spcPts val="0"/>
              </a:spcAft>
              <a:buClr>
                <a:srgbClr val="888B94"/>
              </a:buClr>
              <a:buSzPts val="1200"/>
              <a:buNone/>
              <a:defRPr sz="1200">
                <a:solidFill>
                  <a:srgbClr val="888B94"/>
                </a:solidFill>
              </a:defRPr>
            </a:lvl6pPr>
            <a:lvl7pPr marL="3200400" lvl="6" indent="-228600" algn="l">
              <a:lnSpc>
                <a:spcPct val="90000"/>
              </a:lnSpc>
              <a:spcBef>
                <a:spcPts val="400"/>
              </a:spcBef>
              <a:spcAft>
                <a:spcPts val="0"/>
              </a:spcAft>
              <a:buClr>
                <a:srgbClr val="888B94"/>
              </a:buClr>
              <a:buSzPts val="1200"/>
              <a:buNone/>
              <a:defRPr sz="1200">
                <a:solidFill>
                  <a:srgbClr val="888B94"/>
                </a:solidFill>
              </a:defRPr>
            </a:lvl7pPr>
            <a:lvl8pPr marL="3657600" lvl="7" indent="-228600" algn="l">
              <a:lnSpc>
                <a:spcPct val="90000"/>
              </a:lnSpc>
              <a:spcBef>
                <a:spcPts val="400"/>
              </a:spcBef>
              <a:spcAft>
                <a:spcPts val="0"/>
              </a:spcAft>
              <a:buClr>
                <a:srgbClr val="888B94"/>
              </a:buClr>
              <a:buSzPts val="1200"/>
              <a:buNone/>
              <a:defRPr sz="1200">
                <a:solidFill>
                  <a:srgbClr val="888B94"/>
                </a:solidFill>
              </a:defRPr>
            </a:lvl8pPr>
            <a:lvl9pPr marL="4114800" lvl="8" indent="-228600" algn="l">
              <a:lnSpc>
                <a:spcPct val="90000"/>
              </a:lnSpc>
              <a:spcBef>
                <a:spcPts val="400"/>
              </a:spcBef>
              <a:spcAft>
                <a:spcPts val="0"/>
              </a:spcAft>
              <a:buClr>
                <a:srgbClr val="888B94"/>
              </a:buClr>
              <a:buSzPts val="1200"/>
              <a:buNone/>
              <a:defRPr sz="1200">
                <a:solidFill>
                  <a:srgbClr val="888B94"/>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Slide">
  <p:cSld name="Title Slide">
    <p:spTree>
      <p:nvGrpSpPr>
        <p:cNvPr id="1" name="Shape 19"/>
        <p:cNvGrpSpPr/>
        <p:nvPr/>
      </p:nvGrpSpPr>
      <p:grpSpPr>
        <a:xfrm>
          <a:off x="0" y="0"/>
          <a:ext cx="0" cy="0"/>
          <a:chOff x="0" y="0"/>
          <a:chExt cx="0" cy="0"/>
        </a:xfrm>
      </p:grpSpPr>
      <p:pic>
        <p:nvPicPr>
          <p:cNvPr id="20" name="Google Shape;20;p3"/>
          <p:cNvPicPr preferRelativeResize="0"/>
          <p:nvPr/>
        </p:nvPicPr>
        <p:blipFill rotWithShape="1">
          <a:blip r:embed="rId2">
            <a:alphaModFix/>
          </a:blip>
          <a:srcRect/>
          <a:stretch/>
        </p:blipFill>
        <p:spPr>
          <a:xfrm>
            <a:off x="889" y="499"/>
            <a:ext cx="9142225" cy="5142499"/>
          </a:xfrm>
          <a:prstGeom prst="rect">
            <a:avLst/>
          </a:prstGeom>
          <a:noFill/>
          <a:ln>
            <a:noFill/>
          </a:ln>
        </p:spPr>
      </p:pic>
      <p:sp>
        <p:nvSpPr>
          <p:cNvPr id="21" name="Google Shape;21;p3"/>
          <p:cNvSpPr txBox="1">
            <a:spLocks noGrp="1"/>
          </p:cNvSpPr>
          <p:nvPr>
            <p:ph type="subTitle" idx="1"/>
          </p:nvPr>
        </p:nvSpPr>
        <p:spPr>
          <a:xfrm>
            <a:off x="1143000" y="3244850"/>
            <a:ext cx="5610000" cy="778200"/>
          </a:xfrm>
          <a:prstGeom prst="rect">
            <a:avLst/>
          </a:prstGeom>
          <a:noFill/>
          <a:ln>
            <a:noFill/>
          </a:ln>
        </p:spPr>
        <p:txBody>
          <a:bodyPr spcFirstLastPara="1" wrap="square" lIns="68575" tIns="34275" rIns="68575" bIns="34275" anchor="t" anchorCtr="0">
            <a:noAutofit/>
          </a:bodyPr>
          <a:lstStyle>
            <a:lvl1pPr lvl="0" algn="l">
              <a:lnSpc>
                <a:spcPct val="90000"/>
              </a:lnSpc>
              <a:spcBef>
                <a:spcPts val="800"/>
              </a:spcBef>
              <a:spcAft>
                <a:spcPts val="0"/>
              </a:spcAft>
              <a:buSzPts val="1800"/>
              <a:buNone/>
              <a:defRPr sz="1800">
                <a:solidFill>
                  <a:schemeClr val="lt1"/>
                </a:solidFill>
              </a:defRPr>
            </a:lvl1pPr>
            <a:lvl2pPr lvl="1" algn="ctr">
              <a:lnSpc>
                <a:spcPct val="90000"/>
              </a:lnSpc>
              <a:spcBef>
                <a:spcPts val="400"/>
              </a:spcBef>
              <a:spcAft>
                <a:spcPts val="0"/>
              </a:spcAft>
              <a:buSzPts val="1500"/>
              <a:buNone/>
              <a:defRPr sz="1500"/>
            </a:lvl2pPr>
            <a:lvl3pPr lvl="2" algn="ctr">
              <a:lnSpc>
                <a:spcPct val="90000"/>
              </a:lnSpc>
              <a:spcBef>
                <a:spcPts val="400"/>
              </a:spcBef>
              <a:spcAft>
                <a:spcPts val="0"/>
              </a:spcAft>
              <a:buSzPts val="1400"/>
              <a:buNone/>
              <a:defRPr sz="1400"/>
            </a:lvl3pPr>
            <a:lvl4pPr lvl="3" algn="ctr">
              <a:lnSpc>
                <a:spcPct val="90000"/>
              </a:lnSpc>
              <a:spcBef>
                <a:spcPts val="400"/>
              </a:spcBef>
              <a:spcAft>
                <a:spcPts val="0"/>
              </a:spcAft>
              <a:buSzPts val="1200"/>
              <a:buNone/>
              <a:defRPr sz="1200"/>
            </a:lvl4pPr>
            <a:lvl5pPr lvl="4" algn="ctr">
              <a:lnSpc>
                <a:spcPct val="90000"/>
              </a:lnSpc>
              <a:spcBef>
                <a:spcPts val="400"/>
              </a:spcBef>
              <a:spcAft>
                <a:spcPts val="0"/>
              </a:spcAft>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a:endParaRPr/>
          </a:p>
        </p:txBody>
      </p:sp>
      <p:sp>
        <p:nvSpPr>
          <p:cNvPr id="22" name="Google Shape;22;p3"/>
          <p:cNvSpPr txBox="1">
            <a:spLocks noGrp="1"/>
          </p:cNvSpPr>
          <p:nvPr>
            <p:ph type="title"/>
          </p:nvPr>
        </p:nvSpPr>
        <p:spPr>
          <a:xfrm>
            <a:off x="1143000" y="1198418"/>
            <a:ext cx="5610000" cy="20463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23" name="Google Shape;23;p3"/>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4" name="Google Shape;24;p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5" name="Google Shape;25;p3"/>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26"/>
        <p:cNvGrpSpPr/>
        <p:nvPr/>
      </p:nvGrpSpPr>
      <p:grpSpPr>
        <a:xfrm>
          <a:off x="0" y="0"/>
          <a:ext cx="0" cy="0"/>
          <a:chOff x="0" y="0"/>
          <a:chExt cx="0" cy="0"/>
        </a:xfrm>
      </p:grpSpPr>
      <p:pic>
        <p:nvPicPr>
          <p:cNvPr id="27" name="Google Shape;27;p4"/>
          <p:cNvPicPr preferRelativeResize="0"/>
          <p:nvPr/>
        </p:nvPicPr>
        <p:blipFill rotWithShape="1">
          <a:blip r:embed="rId2">
            <a:alphaModFix/>
          </a:blip>
          <a:srcRect/>
          <a:stretch/>
        </p:blipFill>
        <p:spPr>
          <a:xfrm>
            <a:off x="890" y="501"/>
            <a:ext cx="9142220" cy="5142499"/>
          </a:xfrm>
          <a:prstGeom prst="rect">
            <a:avLst/>
          </a:prstGeom>
          <a:noFill/>
          <a:ln>
            <a:noFill/>
          </a:ln>
        </p:spPr>
      </p:pic>
      <p:sp>
        <p:nvSpPr>
          <p:cNvPr id="28" name="Google Shape;28;p4"/>
          <p:cNvSpPr txBox="1">
            <a:spLocks noGrp="1"/>
          </p:cNvSpPr>
          <p:nvPr>
            <p:ph type="title"/>
          </p:nvPr>
        </p:nvSpPr>
        <p:spPr>
          <a:xfrm>
            <a:off x="1420092" y="317500"/>
            <a:ext cx="6255300" cy="2034900"/>
          </a:xfrm>
          <a:prstGeom prst="rect">
            <a:avLst/>
          </a:prstGeom>
          <a:noFill/>
          <a:ln>
            <a:noFill/>
          </a:ln>
        </p:spPr>
        <p:txBody>
          <a:bodyPr spcFirstLastPara="1" wrap="square" lIns="68575" tIns="34275" rIns="342900" bIns="34275" anchor="b" anchorCtr="0">
            <a:noAutofit/>
          </a:bodyPr>
          <a:lstStyle>
            <a:lvl1pPr lvl="0" algn="l">
              <a:lnSpc>
                <a:spcPct val="90000"/>
              </a:lnSpc>
              <a:spcBef>
                <a:spcPts val="0"/>
              </a:spcBef>
              <a:spcAft>
                <a:spcPts val="0"/>
              </a:spcAft>
              <a:buClr>
                <a:schemeClr val="lt1"/>
              </a:buClr>
              <a:buSzPts val="4500"/>
              <a:buFont typeface="Open Sans SemiBold"/>
              <a:buNone/>
              <a:defRPr sz="45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29" name="Google Shape;29;p4"/>
          <p:cNvSpPr txBox="1">
            <a:spLocks noGrp="1"/>
          </p:cNvSpPr>
          <p:nvPr>
            <p:ph type="body" idx="1"/>
          </p:nvPr>
        </p:nvSpPr>
        <p:spPr>
          <a:xfrm>
            <a:off x="1420092" y="2434701"/>
            <a:ext cx="6255300" cy="1125000"/>
          </a:xfrm>
          <a:prstGeom prst="rect">
            <a:avLst/>
          </a:prstGeom>
          <a:noFill/>
          <a:ln>
            <a:noFill/>
          </a:ln>
        </p:spPr>
        <p:txBody>
          <a:bodyPr spcFirstLastPara="1" wrap="square" lIns="68575" tIns="137150" rIns="342900" bIns="137150" anchor="t" anchorCtr="0">
            <a:noAutofit/>
          </a:bodyPr>
          <a:lstStyle>
            <a:lvl1pPr marL="457200" lvl="0" indent="-228600" algn="l">
              <a:lnSpc>
                <a:spcPct val="90000"/>
              </a:lnSpc>
              <a:spcBef>
                <a:spcPts val="800"/>
              </a:spcBef>
              <a:spcAft>
                <a:spcPts val="0"/>
              </a:spcAft>
              <a:buSzPts val="1800"/>
              <a:buNone/>
              <a:defRPr sz="1800">
                <a:solidFill>
                  <a:schemeClr val="lt1"/>
                </a:solidFill>
              </a:defRPr>
            </a:lvl1pPr>
            <a:lvl2pPr marL="914400" lvl="1" indent="-228600" algn="l">
              <a:lnSpc>
                <a:spcPct val="90000"/>
              </a:lnSpc>
              <a:spcBef>
                <a:spcPts val="400"/>
              </a:spcBef>
              <a:spcAft>
                <a:spcPts val="0"/>
              </a:spcAft>
              <a:buSzPts val="1500"/>
              <a:buNone/>
              <a:defRPr sz="1500">
                <a:solidFill>
                  <a:srgbClr val="888B94"/>
                </a:solidFill>
              </a:defRPr>
            </a:lvl2pPr>
            <a:lvl3pPr marL="1371600" lvl="2" indent="-228600" algn="l">
              <a:lnSpc>
                <a:spcPct val="90000"/>
              </a:lnSpc>
              <a:spcBef>
                <a:spcPts val="400"/>
              </a:spcBef>
              <a:spcAft>
                <a:spcPts val="0"/>
              </a:spcAft>
              <a:buSzPts val="1400"/>
              <a:buNone/>
              <a:defRPr sz="1400">
                <a:solidFill>
                  <a:srgbClr val="888B94"/>
                </a:solidFill>
              </a:defRPr>
            </a:lvl3pPr>
            <a:lvl4pPr marL="1828800" lvl="3" indent="-228600" algn="l">
              <a:lnSpc>
                <a:spcPct val="90000"/>
              </a:lnSpc>
              <a:spcBef>
                <a:spcPts val="400"/>
              </a:spcBef>
              <a:spcAft>
                <a:spcPts val="0"/>
              </a:spcAft>
              <a:buSzPts val="1200"/>
              <a:buNone/>
              <a:defRPr sz="1200">
                <a:solidFill>
                  <a:srgbClr val="888B94"/>
                </a:solidFill>
              </a:defRPr>
            </a:lvl4pPr>
            <a:lvl5pPr marL="2286000" lvl="4" indent="-228600" algn="l">
              <a:lnSpc>
                <a:spcPct val="90000"/>
              </a:lnSpc>
              <a:spcBef>
                <a:spcPts val="400"/>
              </a:spcBef>
              <a:spcAft>
                <a:spcPts val="0"/>
              </a:spcAft>
              <a:buSzPts val="1200"/>
              <a:buNone/>
              <a:defRPr sz="1200">
                <a:solidFill>
                  <a:srgbClr val="888B94"/>
                </a:solidFill>
              </a:defRPr>
            </a:lvl5pPr>
            <a:lvl6pPr marL="2743200" lvl="5" indent="-228600" algn="l">
              <a:lnSpc>
                <a:spcPct val="90000"/>
              </a:lnSpc>
              <a:spcBef>
                <a:spcPts val="400"/>
              </a:spcBef>
              <a:spcAft>
                <a:spcPts val="0"/>
              </a:spcAft>
              <a:buClr>
                <a:srgbClr val="888B94"/>
              </a:buClr>
              <a:buSzPts val="1200"/>
              <a:buNone/>
              <a:defRPr sz="1200">
                <a:solidFill>
                  <a:srgbClr val="888B94"/>
                </a:solidFill>
              </a:defRPr>
            </a:lvl6pPr>
            <a:lvl7pPr marL="3200400" lvl="6" indent="-228600" algn="l">
              <a:lnSpc>
                <a:spcPct val="90000"/>
              </a:lnSpc>
              <a:spcBef>
                <a:spcPts val="400"/>
              </a:spcBef>
              <a:spcAft>
                <a:spcPts val="0"/>
              </a:spcAft>
              <a:buClr>
                <a:srgbClr val="888B94"/>
              </a:buClr>
              <a:buSzPts val="1200"/>
              <a:buNone/>
              <a:defRPr sz="1200">
                <a:solidFill>
                  <a:srgbClr val="888B94"/>
                </a:solidFill>
              </a:defRPr>
            </a:lvl7pPr>
            <a:lvl8pPr marL="3657600" lvl="7" indent="-228600" algn="l">
              <a:lnSpc>
                <a:spcPct val="90000"/>
              </a:lnSpc>
              <a:spcBef>
                <a:spcPts val="400"/>
              </a:spcBef>
              <a:spcAft>
                <a:spcPts val="0"/>
              </a:spcAft>
              <a:buClr>
                <a:srgbClr val="888B94"/>
              </a:buClr>
              <a:buSzPts val="1200"/>
              <a:buNone/>
              <a:defRPr sz="1200">
                <a:solidFill>
                  <a:srgbClr val="888B94"/>
                </a:solidFill>
              </a:defRPr>
            </a:lvl8pPr>
            <a:lvl9pPr marL="4114800" lvl="8" indent="-228600" algn="l">
              <a:lnSpc>
                <a:spcPct val="90000"/>
              </a:lnSpc>
              <a:spcBef>
                <a:spcPts val="400"/>
              </a:spcBef>
              <a:spcAft>
                <a:spcPts val="0"/>
              </a:spcAft>
              <a:buClr>
                <a:srgbClr val="888B94"/>
              </a:buClr>
              <a:buSzPts val="1200"/>
              <a:buNone/>
              <a:defRPr sz="1200">
                <a:solidFill>
                  <a:srgbClr val="888B94"/>
                </a:solidFill>
              </a:defRPr>
            </a:lvl9pPr>
          </a:lstStyle>
          <a:p>
            <a:endParaRPr/>
          </a:p>
        </p:txBody>
      </p:sp>
      <p:sp>
        <p:nvSpPr>
          <p:cNvPr id="30" name="Google Shape;30;p4"/>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31" name="Google Shape;31;p4"/>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32" name="Google Shape;32;p4"/>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33"/>
        <p:cNvGrpSpPr/>
        <p:nvPr/>
      </p:nvGrpSpPr>
      <p:grpSpPr>
        <a:xfrm>
          <a:off x="0" y="0"/>
          <a:ext cx="0" cy="0"/>
          <a:chOff x="0" y="0"/>
          <a:chExt cx="0" cy="0"/>
        </a:xfrm>
      </p:grpSpPr>
      <p:sp>
        <p:nvSpPr>
          <p:cNvPr id="34" name="Google Shape;34;p5"/>
          <p:cNvSpPr txBox="1">
            <a:spLocks noGrp="1"/>
          </p:cNvSpPr>
          <p:nvPr>
            <p:ph type="body" idx="1"/>
          </p:nvPr>
        </p:nvSpPr>
        <p:spPr>
          <a:xfrm>
            <a:off x="628650" y="1369219"/>
            <a:ext cx="3886200" cy="3263400"/>
          </a:xfrm>
          <a:prstGeom prst="rect">
            <a:avLst/>
          </a:prstGeom>
          <a:noFill/>
          <a:ln>
            <a:noFill/>
          </a:ln>
        </p:spPr>
        <p:txBody>
          <a:bodyPr spcFirstLastPara="1" wrap="square" lIns="68575" tIns="34275" rIns="68575" bIns="34275" anchor="t" anchorCtr="0">
            <a:noAutofit/>
          </a:bodyPr>
          <a:lstStyle>
            <a:lvl1pPr marL="457200" lvl="0" indent="-317500" algn="l">
              <a:lnSpc>
                <a:spcPct val="90000"/>
              </a:lnSpc>
              <a:spcBef>
                <a:spcPts val="800"/>
              </a:spcBef>
              <a:spcAft>
                <a:spcPts val="0"/>
              </a:spcAft>
              <a:buSzPts val="1400"/>
              <a:buChar char="•"/>
              <a:defRPr/>
            </a:lvl1pPr>
            <a:lvl2pPr marL="914400" lvl="1" indent="-317500" algn="l">
              <a:lnSpc>
                <a:spcPct val="90000"/>
              </a:lnSpc>
              <a:spcBef>
                <a:spcPts val="400"/>
              </a:spcBef>
              <a:spcAft>
                <a:spcPts val="0"/>
              </a:spcAft>
              <a:buSzPts val="1400"/>
              <a:buChar char="•"/>
              <a:defRPr/>
            </a:lvl2pPr>
            <a:lvl3pPr marL="1371600" lvl="2" indent="-317500" algn="l">
              <a:lnSpc>
                <a:spcPct val="90000"/>
              </a:lnSpc>
              <a:spcBef>
                <a:spcPts val="400"/>
              </a:spcBef>
              <a:spcAft>
                <a:spcPts val="0"/>
              </a:spcAft>
              <a:buSzPts val="1400"/>
              <a:buChar char="•"/>
              <a:defRPr/>
            </a:lvl3pPr>
            <a:lvl4pPr marL="1828800" lvl="3" indent="-317500" algn="l">
              <a:lnSpc>
                <a:spcPct val="90000"/>
              </a:lnSpc>
              <a:spcBef>
                <a:spcPts val="400"/>
              </a:spcBef>
              <a:spcAft>
                <a:spcPts val="0"/>
              </a:spcAft>
              <a:buSzPts val="1400"/>
              <a:buChar char="•"/>
              <a:defRPr/>
            </a:lvl4pPr>
            <a:lvl5pPr marL="2286000" lvl="4" indent="-317500" algn="l">
              <a:lnSpc>
                <a:spcPct val="90000"/>
              </a:lnSpc>
              <a:spcBef>
                <a:spcPts val="400"/>
              </a:spcBef>
              <a:spcAft>
                <a:spcPts val="0"/>
              </a:spcAft>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35" name="Google Shape;35;p5"/>
          <p:cNvSpPr txBox="1">
            <a:spLocks noGrp="1"/>
          </p:cNvSpPr>
          <p:nvPr>
            <p:ph type="body" idx="2"/>
          </p:nvPr>
        </p:nvSpPr>
        <p:spPr>
          <a:xfrm>
            <a:off x="4629150" y="1369219"/>
            <a:ext cx="3886200" cy="3263400"/>
          </a:xfrm>
          <a:prstGeom prst="rect">
            <a:avLst/>
          </a:prstGeom>
          <a:noFill/>
          <a:ln>
            <a:noFill/>
          </a:ln>
        </p:spPr>
        <p:txBody>
          <a:bodyPr spcFirstLastPara="1" wrap="square" lIns="68575" tIns="34275" rIns="68575" bIns="34275" anchor="t" anchorCtr="0">
            <a:noAutofit/>
          </a:bodyPr>
          <a:lstStyle>
            <a:lvl1pPr marL="457200" lvl="0" indent="-317500" algn="l">
              <a:lnSpc>
                <a:spcPct val="90000"/>
              </a:lnSpc>
              <a:spcBef>
                <a:spcPts val="800"/>
              </a:spcBef>
              <a:spcAft>
                <a:spcPts val="0"/>
              </a:spcAft>
              <a:buSzPts val="1400"/>
              <a:buChar char="•"/>
              <a:defRPr/>
            </a:lvl1pPr>
            <a:lvl2pPr marL="914400" lvl="1" indent="-317500" algn="l">
              <a:lnSpc>
                <a:spcPct val="90000"/>
              </a:lnSpc>
              <a:spcBef>
                <a:spcPts val="400"/>
              </a:spcBef>
              <a:spcAft>
                <a:spcPts val="0"/>
              </a:spcAft>
              <a:buSzPts val="1400"/>
              <a:buChar char="•"/>
              <a:defRPr/>
            </a:lvl2pPr>
            <a:lvl3pPr marL="1371600" lvl="2" indent="-317500" algn="l">
              <a:lnSpc>
                <a:spcPct val="90000"/>
              </a:lnSpc>
              <a:spcBef>
                <a:spcPts val="400"/>
              </a:spcBef>
              <a:spcAft>
                <a:spcPts val="0"/>
              </a:spcAft>
              <a:buSzPts val="1400"/>
              <a:buChar char="•"/>
              <a:defRPr/>
            </a:lvl3pPr>
            <a:lvl4pPr marL="1828800" lvl="3" indent="-317500" algn="l">
              <a:lnSpc>
                <a:spcPct val="90000"/>
              </a:lnSpc>
              <a:spcBef>
                <a:spcPts val="400"/>
              </a:spcBef>
              <a:spcAft>
                <a:spcPts val="0"/>
              </a:spcAft>
              <a:buSzPts val="1400"/>
              <a:buChar char="•"/>
              <a:defRPr/>
            </a:lvl4pPr>
            <a:lvl5pPr marL="2286000" lvl="4" indent="-317500" algn="l">
              <a:lnSpc>
                <a:spcPct val="90000"/>
              </a:lnSpc>
              <a:spcBef>
                <a:spcPts val="400"/>
              </a:spcBef>
              <a:spcAft>
                <a:spcPts val="0"/>
              </a:spcAft>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36" name="Google Shape;36;p5"/>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37" name="Google Shape;37;p5"/>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38" name="Google Shape;38;p5"/>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39" name="Google Shape;39;p5"/>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Quote">
  <p:cSld name="Quote">
    <p:spTree>
      <p:nvGrpSpPr>
        <p:cNvPr id="1" name="Shape 40"/>
        <p:cNvGrpSpPr/>
        <p:nvPr/>
      </p:nvGrpSpPr>
      <p:grpSpPr>
        <a:xfrm>
          <a:off x="0" y="0"/>
          <a:ext cx="0" cy="0"/>
          <a:chOff x="0" y="0"/>
          <a:chExt cx="0" cy="0"/>
        </a:xfrm>
      </p:grpSpPr>
      <p:pic>
        <p:nvPicPr>
          <p:cNvPr id="41" name="Google Shape;41;p6"/>
          <p:cNvPicPr preferRelativeResize="0"/>
          <p:nvPr/>
        </p:nvPicPr>
        <p:blipFill rotWithShape="1">
          <a:blip r:embed="rId2">
            <a:alphaModFix/>
          </a:blip>
          <a:srcRect/>
          <a:stretch/>
        </p:blipFill>
        <p:spPr>
          <a:xfrm>
            <a:off x="0" y="1285"/>
            <a:ext cx="9144000" cy="5140929"/>
          </a:xfrm>
          <a:prstGeom prst="rect">
            <a:avLst/>
          </a:prstGeom>
          <a:noFill/>
          <a:ln>
            <a:noFill/>
          </a:ln>
        </p:spPr>
      </p:pic>
      <p:sp>
        <p:nvSpPr>
          <p:cNvPr id="42" name="Google Shape;42;p6"/>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43" name="Google Shape;43;p6"/>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44" name="Google Shape;44;p6"/>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45" name="Google Shape;45;p6"/>
          <p:cNvSpPr txBox="1">
            <a:spLocks noGrp="1"/>
          </p:cNvSpPr>
          <p:nvPr>
            <p:ph type="body" idx="1"/>
          </p:nvPr>
        </p:nvSpPr>
        <p:spPr>
          <a:xfrm>
            <a:off x="628650" y="1094185"/>
            <a:ext cx="7794900" cy="2113200"/>
          </a:xfrm>
          <a:prstGeom prst="rect">
            <a:avLst/>
          </a:prstGeom>
          <a:noFill/>
          <a:ln>
            <a:noFill/>
          </a:ln>
        </p:spPr>
        <p:txBody>
          <a:bodyPr spcFirstLastPara="1" wrap="square" lIns="1234425" tIns="685800" rIns="1234425" bIns="685800" anchor="t" anchorCtr="0">
            <a:noAutofit/>
          </a:bodyPr>
          <a:lstStyle>
            <a:lvl1pPr marL="457200" lvl="0" indent="-228600" algn="l">
              <a:lnSpc>
                <a:spcPct val="90000"/>
              </a:lnSpc>
              <a:spcBef>
                <a:spcPts val="800"/>
              </a:spcBef>
              <a:spcAft>
                <a:spcPts val="0"/>
              </a:spcAft>
              <a:buSzPts val="2700"/>
              <a:buNone/>
              <a:defRPr sz="2700" i="1"/>
            </a:lvl1pPr>
            <a:lvl2pPr marL="914400" lvl="1" indent="-228600" algn="l">
              <a:lnSpc>
                <a:spcPct val="90000"/>
              </a:lnSpc>
              <a:spcBef>
                <a:spcPts val="400"/>
              </a:spcBef>
              <a:spcAft>
                <a:spcPts val="0"/>
              </a:spcAft>
              <a:buSzPts val="1800"/>
              <a:buNone/>
              <a:defRPr/>
            </a:lvl2pPr>
            <a:lvl3pPr marL="1371600" lvl="2" indent="-228600" algn="l">
              <a:lnSpc>
                <a:spcPct val="90000"/>
              </a:lnSpc>
              <a:spcBef>
                <a:spcPts val="400"/>
              </a:spcBef>
              <a:spcAft>
                <a:spcPts val="0"/>
              </a:spcAft>
              <a:buSzPts val="1500"/>
              <a:buNone/>
              <a:defRPr/>
            </a:lvl3pPr>
            <a:lvl4pPr marL="1828800" lvl="3" indent="-228600" algn="l">
              <a:lnSpc>
                <a:spcPct val="90000"/>
              </a:lnSpc>
              <a:spcBef>
                <a:spcPts val="400"/>
              </a:spcBef>
              <a:spcAft>
                <a:spcPts val="0"/>
              </a:spcAft>
              <a:buSzPts val="1400"/>
              <a:buNone/>
              <a:defRPr/>
            </a:lvl4pPr>
            <a:lvl5pPr marL="2286000" lvl="4" indent="-228600" algn="l">
              <a:lnSpc>
                <a:spcPct val="90000"/>
              </a:lnSpc>
              <a:spcBef>
                <a:spcPts val="400"/>
              </a:spcBef>
              <a:spcAft>
                <a:spcPts val="0"/>
              </a:spcAft>
              <a:buSzPts val="1400"/>
              <a:buNone/>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46" name="Google Shape;46;p6"/>
          <p:cNvSpPr txBox="1">
            <a:spLocks noGrp="1"/>
          </p:cNvSpPr>
          <p:nvPr>
            <p:ph type="body" idx="2"/>
          </p:nvPr>
        </p:nvSpPr>
        <p:spPr>
          <a:xfrm>
            <a:off x="621506" y="3213497"/>
            <a:ext cx="7802100" cy="638100"/>
          </a:xfrm>
          <a:prstGeom prst="rect">
            <a:avLst/>
          </a:prstGeom>
          <a:noFill/>
          <a:ln>
            <a:noFill/>
          </a:ln>
        </p:spPr>
        <p:txBody>
          <a:bodyPr spcFirstLastPara="1" wrap="square" lIns="68575" tIns="34275" rIns="68575" bIns="34275" anchor="b" anchorCtr="0">
            <a:noAutofit/>
          </a:bodyPr>
          <a:lstStyle>
            <a:lvl1pPr marL="457200" lvl="0" indent="-228600" algn="r">
              <a:lnSpc>
                <a:spcPct val="90000"/>
              </a:lnSpc>
              <a:spcBef>
                <a:spcPts val="800"/>
              </a:spcBef>
              <a:spcAft>
                <a:spcPts val="0"/>
              </a:spcAft>
              <a:buSzPts val="1400"/>
              <a:buNone/>
              <a:defRPr sz="1400"/>
            </a:lvl1pPr>
            <a:lvl2pPr marL="914400" lvl="1" indent="-228600" algn="r">
              <a:lnSpc>
                <a:spcPct val="90000"/>
              </a:lnSpc>
              <a:spcBef>
                <a:spcPts val="400"/>
              </a:spcBef>
              <a:spcAft>
                <a:spcPts val="0"/>
              </a:spcAft>
              <a:buSzPts val="1800"/>
              <a:buNone/>
              <a:defRPr/>
            </a:lvl2pPr>
            <a:lvl3pPr marL="1371600" lvl="2" indent="-228600" algn="r">
              <a:lnSpc>
                <a:spcPct val="90000"/>
              </a:lnSpc>
              <a:spcBef>
                <a:spcPts val="400"/>
              </a:spcBef>
              <a:spcAft>
                <a:spcPts val="0"/>
              </a:spcAft>
              <a:buSzPts val="1500"/>
              <a:buNone/>
              <a:defRPr/>
            </a:lvl3pPr>
            <a:lvl4pPr marL="1828800" lvl="3" indent="-228600" algn="r">
              <a:lnSpc>
                <a:spcPct val="90000"/>
              </a:lnSpc>
              <a:spcBef>
                <a:spcPts val="400"/>
              </a:spcBef>
              <a:spcAft>
                <a:spcPts val="0"/>
              </a:spcAft>
              <a:buSzPts val="1400"/>
              <a:buNone/>
              <a:defRPr/>
            </a:lvl4pPr>
            <a:lvl5pPr marL="2286000" lvl="4" indent="-228600" algn="r">
              <a:lnSpc>
                <a:spcPct val="90000"/>
              </a:lnSpc>
              <a:spcBef>
                <a:spcPts val="400"/>
              </a:spcBef>
              <a:spcAft>
                <a:spcPts val="0"/>
              </a:spcAft>
              <a:buSzPts val="1400"/>
              <a:buNone/>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47"/>
        <p:cNvGrpSpPr/>
        <p:nvPr/>
      </p:nvGrpSpPr>
      <p:grpSpPr>
        <a:xfrm>
          <a:off x="0" y="0"/>
          <a:ext cx="0" cy="0"/>
          <a:chOff x="0" y="0"/>
          <a:chExt cx="0" cy="0"/>
        </a:xfrm>
      </p:grpSpPr>
      <p:pic>
        <p:nvPicPr>
          <p:cNvPr id="48" name="Google Shape;48;p7"/>
          <p:cNvPicPr preferRelativeResize="0"/>
          <p:nvPr/>
        </p:nvPicPr>
        <p:blipFill rotWithShape="1">
          <a:blip r:embed="rId2">
            <a:alphaModFix/>
          </a:blip>
          <a:srcRect/>
          <a:stretch/>
        </p:blipFill>
        <p:spPr>
          <a:xfrm>
            <a:off x="0" y="1285"/>
            <a:ext cx="9144000" cy="5140929"/>
          </a:xfrm>
          <a:prstGeom prst="rect">
            <a:avLst/>
          </a:prstGeom>
          <a:noFill/>
          <a:ln>
            <a:noFill/>
          </a:ln>
        </p:spPr>
      </p:pic>
      <p:sp>
        <p:nvSpPr>
          <p:cNvPr id="49" name="Google Shape;49;p7"/>
          <p:cNvSpPr txBox="1">
            <a:spLocks noGrp="1"/>
          </p:cNvSpPr>
          <p:nvPr>
            <p:ph type="title"/>
          </p:nvPr>
        </p:nvSpPr>
        <p:spPr>
          <a:xfrm>
            <a:off x="629841" y="273844"/>
            <a:ext cx="7886700" cy="8619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50" name="Google Shape;50;p7"/>
          <p:cNvSpPr txBox="1">
            <a:spLocks noGrp="1"/>
          </p:cNvSpPr>
          <p:nvPr>
            <p:ph type="body" idx="1"/>
          </p:nvPr>
        </p:nvSpPr>
        <p:spPr>
          <a:xfrm>
            <a:off x="629841" y="1260871"/>
            <a:ext cx="3868200" cy="685800"/>
          </a:xfrm>
          <a:prstGeom prst="rect">
            <a:avLst/>
          </a:prstGeom>
          <a:noFill/>
          <a:ln>
            <a:noFill/>
          </a:ln>
        </p:spPr>
        <p:txBody>
          <a:bodyPr spcFirstLastPara="1" wrap="square" lIns="68575" tIns="34275" rIns="68575" bIns="34275" anchor="b" anchorCtr="0">
            <a:noAutofit/>
          </a:bodyPr>
          <a:lstStyle>
            <a:lvl1pPr marL="457200" lvl="0" indent="-228600" algn="l">
              <a:lnSpc>
                <a:spcPct val="90000"/>
              </a:lnSpc>
              <a:spcBef>
                <a:spcPts val="800"/>
              </a:spcBef>
              <a:spcAft>
                <a:spcPts val="0"/>
              </a:spcAft>
              <a:buSzPts val="2100"/>
              <a:buNone/>
              <a:defRPr sz="2100" b="1">
                <a:latin typeface="Open Sans SemiBold"/>
                <a:ea typeface="Open Sans SemiBold"/>
                <a:cs typeface="Open Sans SemiBold"/>
                <a:sym typeface="Open Sans SemiBold"/>
              </a:defRPr>
            </a:lvl1pPr>
            <a:lvl2pPr marL="914400" lvl="1" indent="-228600" algn="l">
              <a:lnSpc>
                <a:spcPct val="90000"/>
              </a:lnSpc>
              <a:spcBef>
                <a:spcPts val="400"/>
              </a:spcBef>
              <a:spcAft>
                <a:spcPts val="0"/>
              </a:spcAft>
              <a:buSzPts val="1500"/>
              <a:buNone/>
              <a:defRPr sz="1500" b="1"/>
            </a:lvl2pPr>
            <a:lvl3pPr marL="1371600" lvl="2" indent="-228600" algn="l">
              <a:lnSpc>
                <a:spcPct val="90000"/>
              </a:lnSpc>
              <a:spcBef>
                <a:spcPts val="400"/>
              </a:spcBef>
              <a:spcAft>
                <a:spcPts val="0"/>
              </a:spcAft>
              <a:buSzPts val="1400"/>
              <a:buNone/>
              <a:defRPr sz="1400" b="1"/>
            </a:lvl3pPr>
            <a:lvl4pPr marL="1828800" lvl="3" indent="-228600" algn="l">
              <a:lnSpc>
                <a:spcPct val="90000"/>
              </a:lnSpc>
              <a:spcBef>
                <a:spcPts val="400"/>
              </a:spcBef>
              <a:spcAft>
                <a:spcPts val="0"/>
              </a:spcAft>
              <a:buSzPts val="1200"/>
              <a:buNone/>
              <a:defRPr sz="1200" b="1"/>
            </a:lvl4pPr>
            <a:lvl5pPr marL="2286000" lvl="4" indent="-228600" algn="l">
              <a:lnSpc>
                <a:spcPct val="90000"/>
              </a:lnSpc>
              <a:spcBef>
                <a:spcPts val="400"/>
              </a:spcBef>
              <a:spcAft>
                <a:spcPts val="0"/>
              </a:spcAft>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a:endParaRPr/>
          </a:p>
        </p:txBody>
      </p:sp>
      <p:sp>
        <p:nvSpPr>
          <p:cNvPr id="51" name="Google Shape;51;p7"/>
          <p:cNvSpPr txBox="1">
            <a:spLocks noGrp="1"/>
          </p:cNvSpPr>
          <p:nvPr>
            <p:ph type="body" idx="2"/>
          </p:nvPr>
        </p:nvSpPr>
        <p:spPr>
          <a:xfrm>
            <a:off x="629841" y="2003821"/>
            <a:ext cx="3868200" cy="2235600"/>
          </a:xfrm>
          <a:prstGeom prst="rect">
            <a:avLst/>
          </a:prstGeom>
          <a:noFill/>
          <a:ln>
            <a:noFill/>
          </a:ln>
        </p:spPr>
        <p:txBody>
          <a:bodyPr spcFirstLastPara="1" wrap="square" lIns="68575" tIns="34275" rIns="68575" bIns="34275" anchor="t" anchorCtr="0">
            <a:noAutofit/>
          </a:bodyPr>
          <a:lstStyle>
            <a:lvl1pPr marL="457200" lvl="0" indent="-342900" algn="l">
              <a:lnSpc>
                <a:spcPct val="90000"/>
              </a:lnSpc>
              <a:spcBef>
                <a:spcPts val="800"/>
              </a:spcBef>
              <a:spcAft>
                <a:spcPts val="0"/>
              </a:spcAft>
              <a:buSzPts val="1800"/>
              <a:buChar char="•"/>
              <a:defRPr sz="1800"/>
            </a:lvl1pPr>
            <a:lvl2pPr marL="914400" lvl="1" indent="-323850" algn="l">
              <a:lnSpc>
                <a:spcPct val="90000"/>
              </a:lnSpc>
              <a:spcBef>
                <a:spcPts val="400"/>
              </a:spcBef>
              <a:spcAft>
                <a:spcPts val="0"/>
              </a:spcAft>
              <a:buSzPts val="1500"/>
              <a:buChar char="•"/>
              <a:defRPr sz="1500"/>
            </a:lvl2pPr>
            <a:lvl3pPr marL="1371600" lvl="2" indent="-317500" algn="l">
              <a:lnSpc>
                <a:spcPct val="90000"/>
              </a:lnSpc>
              <a:spcBef>
                <a:spcPts val="400"/>
              </a:spcBef>
              <a:spcAft>
                <a:spcPts val="0"/>
              </a:spcAft>
              <a:buSzPts val="1400"/>
              <a:buChar char="•"/>
              <a:defRPr/>
            </a:lvl3pPr>
            <a:lvl4pPr marL="1828800" lvl="3" indent="-317500" algn="l">
              <a:lnSpc>
                <a:spcPct val="90000"/>
              </a:lnSpc>
              <a:spcBef>
                <a:spcPts val="400"/>
              </a:spcBef>
              <a:spcAft>
                <a:spcPts val="0"/>
              </a:spcAft>
              <a:buSzPts val="1400"/>
              <a:buChar char="•"/>
              <a:defRPr/>
            </a:lvl4pPr>
            <a:lvl5pPr marL="2286000" lvl="4" indent="-317500" algn="l">
              <a:lnSpc>
                <a:spcPct val="90000"/>
              </a:lnSpc>
              <a:spcBef>
                <a:spcPts val="400"/>
              </a:spcBef>
              <a:spcAft>
                <a:spcPts val="0"/>
              </a:spcAft>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52" name="Google Shape;52;p7"/>
          <p:cNvSpPr txBox="1">
            <a:spLocks noGrp="1"/>
          </p:cNvSpPr>
          <p:nvPr>
            <p:ph type="body" idx="3"/>
          </p:nvPr>
        </p:nvSpPr>
        <p:spPr>
          <a:xfrm>
            <a:off x="4629150" y="1260871"/>
            <a:ext cx="3887400" cy="685800"/>
          </a:xfrm>
          <a:prstGeom prst="rect">
            <a:avLst/>
          </a:prstGeom>
          <a:noFill/>
          <a:ln>
            <a:noFill/>
          </a:ln>
        </p:spPr>
        <p:txBody>
          <a:bodyPr spcFirstLastPara="1" wrap="square" lIns="68575" tIns="34275" rIns="68575" bIns="34275" anchor="b" anchorCtr="0">
            <a:noAutofit/>
          </a:bodyPr>
          <a:lstStyle>
            <a:lvl1pPr marL="457200" lvl="0" indent="-228600" algn="l">
              <a:lnSpc>
                <a:spcPct val="90000"/>
              </a:lnSpc>
              <a:spcBef>
                <a:spcPts val="800"/>
              </a:spcBef>
              <a:spcAft>
                <a:spcPts val="0"/>
              </a:spcAft>
              <a:buSzPts val="2100"/>
              <a:buNone/>
              <a:defRPr sz="2100" b="1">
                <a:latin typeface="Open Sans SemiBold"/>
                <a:ea typeface="Open Sans SemiBold"/>
                <a:cs typeface="Open Sans SemiBold"/>
                <a:sym typeface="Open Sans SemiBold"/>
              </a:defRPr>
            </a:lvl1pPr>
            <a:lvl2pPr marL="914400" lvl="1" indent="-228600" algn="l">
              <a:lnSpc>
                <a:spcPct val="90000"/>
              </a:lnSpc>
              <a:spcBef>
                <a:spcPts val="400"/>
              </a:spcBef>
              <a:spcAft>
                <a:spcPts val="0"/>
              </a:spcAft>
              <a:buSzPts val="1500"/>
              <a:buNone/>
              <a:defRPr sz="1500" b="1"/>
            </a:lvl2pPr>
            <a:lvl3pPr marL="1371600" lvl="2" indent="-228600" algn="l">
              <a:lnSpc>
                <a:spcPct val="90000"/>
              </a:lnSpc>
              <a:spcBef>
                <a:spcPts val="400"/>
              </a:spcBef>
              <a:spcAft>
                <a:spcPts val="0"/>
              </a:spcAft>
              <a:buSzPts val="1400"/>
              <a:buNone/>
              <a:defRPr sz="1400" b="1"/>
            </a:lvl3pPr>
            <a:lvl4pPr marL="1828800" lvl="3" indent="-228600" algn="l">
              <a:lnSpc>
                <a:spcPct val="90000"/>
              </a:lnSpc>
              <a:spcBef>
                <a:spcPts val="400"/>
              </a:spcBef>
              <a:spcAft>
                <a:spcPts val="0"/>
              </a:spcAft>
              <a:buSzPts val="1200"/>
              <a:buNone/>
              <a:defRPr sz="1200" b="1"/>
            </a:lvl4pPr>
            <a:lvl5pPr marL="2286000" lvl="4" indent="-228600" algn="l">
              <a:lnSpc>
                <a:spcPct val="90000"/>
              </a:lnSpc>
              <a:spcBef>
                <a:spcPts val="400"/>
              </a:spcBef>
              <a:spcAft>
                <a:spcPts val="0"/>
              </a:spcAft>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a:endParaRPr/>
          </a:p>
        </p:txBody>
      </p:sp>
      <p:sp>
        <p:nvSpPr>
          <p:cNvPr id="53" name="Google Shape;53;p7"/>
          <p:cNvSpPr txBox="1">
            <a:spLocks noGrp="1"/>
          </p:cNvSpPr>
          <p:nvPr>
            <p:ph type="body" idx="4"/>
          </p:nvPr>
        </p:nvSpPr>
        <p:spPr>
          <a:xfrm>
            <a:off x="4629150" y="2003821"/>
            <a:ext cx="3887400" cy="2235600"/>
          </a:xfrm>
          <a:prstGeom prst="rect">
            <a:avLst/>
          </a:prstGeom>
          <a:noFill/>
          <a:ln>
            <a:noFill/>
          </a:ln>
        </p:spPr>
        <p:txBody>
          <a:bodyPr spcFirstLastPara="1" wrap="square" lIns="68575" tIns="34275" rIns="68575" bIns="34275" anchor="t" anchorCtr="0">
            <a:noAutofit/>
          </a:bodyPr>
          <a:lstStyle>
            <a:lvl1pPr marL="457200" lvl="0" indent="-342900" algn="l">
              <a:lnSpc>
                <a:spcPct val="90000"/>
              </a:lnSpc>
              <a:spcBef>
                <a:spcPts val="800"/>
              </a:spcBef>
              <a:spcAft>
                <a:spcPts val="0"/>
              </a:spcAft>
              <a:buSzPts val="1800"/>
              <a:buChar char="•"/>
              <a:defRPr sz="1800"/>
            </a:lvl1pPr>
            <a:lvl2pPr marL="914400" lvl="1" indent="-323850" algn="l">
              <a:lnSpc>
                <a:spcPct val="90000"/>
              </a:lnSpc>
              <a:spcBef>
                <a:spcPts val="400"/>
              </a:spcBef>
              <a:spcAft>
                <a:spcPts val="0"/>
              </a:spcAft>
              <a:buSzPts val="1500"/>
              <a:buChar char="•"/>
              <a:defRPr sz="1500"/>
            </a:lvl2pPr>
            <a:lvl3pPr marL="1371600" lvl="2" indent="-317500" algn="l">
              <a:lnSpc>
                <a:spcPct val="90000"/>
              </a:lnSpc>
              <a:spcBef>
                <a:spcPts val="400"/>
              </a:spcBef>
              <a:spcAft>
                <a:spcPts val="0"/>
              </a:spcAft>
              <a:buSzPts val="1400"/>
              <a:buChar char="•"/>
              <a:defRPr/>
            </a:lvl3pPr>
            <a:lvl4pPr marL="1828800" lvl="3" indent="-317500" algn="l">
              <a:lnSpc>
                <a:spcPct val="90000"/>
              </a:lnSpc>
              <a:spcBef>
                <a:spcPts val="400"/>
              </a:spcBef>
              <a:spcAft>
                <a:spcPts val="0"/>
              </a:spcAft>
              <a:buSzPts val="1400"/>
              <a:buChar char="•"/>
              <a:defRPr/>
            </a:lvl4pPr>
            <a:lvl5pPr marL="2286000" lvl="4" indent="-317500" algn="l">
              <a:lnSpc>
                <a:spcPct val="90000"/>
              </a:lnSpc>
              <a:spcBef>
                <a:spcPts val="400"/>
              </a:spcBef>
              <a:spcAft>
                <a:spcPts val="0"/>
              </a:spcAft>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54" name="Google Shape;54;p7"/>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55" name="Google Shape;55;p7"/>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56" name="Google Shape;56;p7"/>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photo">
  <p:cSld name="photo">
    <p:spTree>
      <p:nvGrpSpPr>
        <p:cNvPr id="1" name="Shape 57"/>
        <p:cNvGrpSpPr/>
        <p:nvPr/>
      </p:nvGrpSpPr>
      <p:grpSpPr>
        <a:xfrm>
          <a:off x="0" y="0"/>
          <a:ext cx="0" cy="0"/>
          <a:chOff x="0" y="0"/>
          <a:chExt cx="0" cy="0"/>
        </a:xfrm>
      </p:grpSpPr>
      <p:pic>
        <p:nvPicPr>
          <p:cNvPr id="58" name="Google Shape;58;p8"/>
          <p:cNvPicPr preferRelativeResize="0"/>
          <p:nvPr/>
        </p:nvPicPr>
        <p:blipFill rotWithShape="1">
          <a:blip r:embed="rId2">
            <a:alphaModFix/>
          </a:blip>
          <a:srcRect/>
          <a:stretch/>
        </p:blipFill>
        <p:spPr>
          <a:xfrm>
            <a:off x="1143" y="1928"/>
            <a:ext cx="9141714" cy="5139644"/>
          </a:xfrm>
          <a:prstGeom prst="rect">
            <a:avLst/>
          </a:prstGeom>
          <a:noFill/>
          <a:ln>
            <a:noFill/>
          </a:ln>
        </p:spPr>
      </p:pic>
      <p:sp>
        <p:nvSpPr>
          <p:cNvPr id="59" name="Google Shape;59;p8"/>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0" name="Google Shape;60;p8"/>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1" name="Google Shape;61;p8"/>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62" name="Google Shape;62;p8"/>
          <p:cNvSpPr>
            <a:spLocks noGrp="1"/>
          </p:cNvSpPr>
          <p:nvPr>
            <p:ph type="pic" idx="2"/>
          </p:nvPr>
        </p:nvSpPr>
        <p:spPr>
          <a:xfrm>
            <a:off x="0" y="0"/>
            <a:ext cx="9141600" cy="3837600"/>
          </a:xfrm>
          <a:prstGeom prst="rect">
            <a:avLst/>
          </a:prstGeom>
          <a:noFill/>
          <a:ln>
            <a:noFill/>
          </a:ln>
        </p:spPr>
        <p:txBody>
          <a:bodyPr spcFirstLastPara="1" wrap="square" lIns="68575" tIns="34275" rIns="68575" bIns="34275" anchor="ctr" anchorCtr="0">
            <a:noAutofit/>
          </a:bodyPr>
          <a:lstStyle>
            <a:lvl1pPr marR="0" lvl="0" algn="ctr" rtl="0">
              <a:lnSpc>
                <a:spcPct val="90000"/>
              </a:lnSpc>
              <a:spcBef>
                <a:spcPts val="800"/>
              </a:spcBef>
              <a:spcAft>
                <a:spcPts val="0"/>
              </a:spcAft>
              <a:buClr>
                <a:schemeClr val="accent2"/>
              </a:buClr>
              <a:buSzPts val="2100"/>
              <a:buFont typeface="Arial"/>
              <a:buNone/>
              <a:defRPr sz="2100" b="0" i="0" u="none" strike="noStrike" cap="none">
                <a:solidFill>
                  <a:schemeClr val="dk1"/>
                </a:solidFill>
                <a:latin typeface="Open Sans Light"/>
                <a:ea typeface="Open Sans Light"/>
                <a:cs typeface="Open Sans Light"/>
                <a:sym typeface="Open Sans Light"/>
              </a:defRPr>
            </a:lvl1pPr>
            <a:lvl2pPr marR="0" lvl="1" algn="l" rtl="0">
              <a:lnSpc>
                <a:spcPct val="90000"/>
              </a:lnSpc>
              <a:spcBef>
                <a:spcPts val="400"/>
              </a:spcBef>
              <a:spcAft>
                <a:spcPts val="0"/>
              </a:spcAft>
              <a:buClr>
                <a:schemeClr val="accent1"/>
              </a:buClr>
              <a:buSzPts val="1800"/>
              <a:buFont typeface="Arial"/>
              <a:buChar char="•"/>
              <a:defRPr sz="1800" b="0" i="0" u="none" strike="noStrike" cap="none">
                <a:solidFill>
                  <a:schemeClr val="dk1"/>
                </a:solidFill>
                <a:latin typeface="Open Sans Light"/>
                <a:ea typeface="Open Sans Light"/>
                <a:cs typeface="Open Sans Light"/>
                <a:sym typeface="Open Sans Light"/>
              </a:defRPr>
            </a:lvl2pPr>
            <a:lvl3pPr marR="0" lvl="2" algn="l" rtl="0">
              <a:lnSpc>
                <a:spcPct val="90000"/>
              </a:lnSpc>
              <a:spcBef>
                <a:spcPts val="400"/>
              </a:spcBef>
              <a:spcAft>
                <a:spcPts val="0"/>
              </a:spcAft>
              <a:buClr>
                <a:srgbClr val="3171D1"/>
              </a:buClr>
              <a:buSzPts val="1500"/>
              <a:buFont typeface="Arial"/>
              <a:buChar char="•"/>
              <a:defRPr sz="1500" b="0" i="0" u="none" strike="noStrike" cap="none">
                <a:solidFill>
                  <a:schemeClr val="dk1"/>
                </a:solidFill>
                <a:latin typeface="Open Sans Light"/>
                <a:ea typeface="Open Sans Light"/>
                <a:cs typeface="Open Sans Light"/>
                <a:sym typeface="Open Sans Light"/>
              </a:defRPr>
            </a:lvl3pPr>
            <a:lvl4pPr marR="0" lvl="3" algn="l" rtl="0">
              <a:lnSpc>
                <a:spcPct val="90000"/>
              </a:lnSpc>
              <a:spcBef>
                <a:spcPts val="400"/>
              </a:spcBef>
              <a:spcAft>
                <a:spcPts val="0"/>
              </a:spcAft>
              <a:buClr>
                <a:schemeClr val="accent2"/>
              </a:buClr>
              <a:buSzPts val="1400"/>
              <a:buFont typeface="Arial"/>
              <a:buChar char="•"/>
              <a:defRPr sz="1400" b="0" i="0" u="none" strike="noStrike" cap="none">
                <a:solidFill>
                  <a:schemeClr val="dk1"/>
                </a:solidFill>
                <a:latin typeface="Open Sans Light"/>
                <a:ea typeface="Open Sans Light"/>
                <a:cs typeface="Open Sans Light"/>
                <a:sym typeface="Open Sans Light"/>
              </a:defRPr>
            </a:lvl4pPr>
            <a:lvl5pPr marR="0" lvl="4" algn="l" rtl="0">
              <a:lnSpc>
                <a:spcPct val="90000"/>
              </a:lnSpc>
              <a:spcBef>
                <a:spcPts val="400"/>
              </a:spcBef>
              <a:spcAft>
                <a:spcPts val="0"/>
              </a:spcAft>
              <a:buClr>
                <a:srgbClr val="888B90"/>
              </a:buClr>
              <a:buSzPts val="1400"/>
              <a:buFont typeface="Arial"/>
              <a:buChar char="•"/>
              <a:defRPr sz="1400" b="0" i="0" u="none" strike="noStrike" cap="none">
                <a:solidFill>
                  <a:schemeClr val="dk1"/>
                </a:solidFill>
                <a:latin typeface="Open Sans Light"/>
                <a:ea typeface="Open Sans Light"/>
                <a:cs typeface="Open Sans Light"/>
                <a:sym typeface="Open Sans Light"/>
              </a:defRPr>
            </a:lvl5pPr>
            <a:lvl6pPr marR="0" lvl="5"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Open Sans Light"/>
                <a:ea typeface="Open Sans Light"/>
                <a:cs typeface="Open Sans Light"/>
                <a:sym typeface="Open Sans Light"/>
              </a:defRPr>
            </a:lvl6pPr>
            <a:lvl7pPr marR="0" lvl="6"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Open Sans Light"/>
                <a:ea typeface="Open Sans Light"/>
                <a:cs typeface="Open Sans Light"/>
                <a:sym typeface="Open Sans Light"/>
              </a:defRPr>
            </a:lvl7pPr>
            <a:lvl8pPr marR="0" lvl="7"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Open Sans Light"/>
                <a:ea typeface="Open Sans Light"/>
                <a:cs typeface="Open Sans Light"/>
                <a:sym typeface="Open Sans Light"/>
              </a:defRPr>
            </a:lvl8pPr>
            <a:lvl9pPr marR="0" lvl="8"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Open Sans Light"/>
                <a:ea typeface="Open Sans Light"/>
                <a:cs typeface="Open Sans Light"/>
                <a:sym typeface="Open Sans Light"/>
              </a:defRPr>
            </a:lvl9pPr>
          </a:lstStyle>
          <a:p>
            <a:endParaRPr/>
          </a:p>
        </p:txBody>
      </p:sp>
      <p:sp>
        <p:nvSpPr>
          <p:cNvPr id="63" name="Google Shape;63;p8"/>
          <p:cNvSpPr txBox="1">
            <a:spLocks noGrp="1"/>
          </p:cNvSpPr>
          <p:nvPr>
            <p:ph type="title"/>
          </p:nvPr>
        </p:nvSpPr>
        <p:spPr>
          <a:xfrm>
            <a:off x="628650" y="3913909"/>
            <a:ext cx="7815600" cy="753000"/>
          </a:xfrm>
          <a:prstGeom prst="rect">
            <a:avLst/>
          </a:prstGeom>
          <a:noFill/>
          <a:ln>
            <a:noFill/>
          </a:ln>
        </p:spPr>
        <p:txBody>
          <a:bodyPr spcFirstLastPara="1" wrap="square" lIns="68575" tIns="34275" rIns="68575" bIns="34275" anchor="t" anchorCtr="0">
            <a:noAutofit/>
          </a:bodyPr>
          <a:lstStyle>
            <a:lvl1pPr lvl="0" algn="l">
              <a:lnSpc>
                <a:spcPct val="90000"/>
              </a:lnSpc>
              <a:spcBef>
                <a:spcPts val="0"/>
              </a:spcBef>
              <a:spcAft>
                <a:spcPts val="0"/>
              </a:spcAft>
              <a:buClr>
                <a:schemeClr val="lt1"/>
              </a:buClr>
              <a:buSzPts val="2400"/>
              <a:buFont typeface="Open Sans SemiBold"/>
              <a:buNone/>
              <a:defRPr sz="24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Title only star">
  <p:cSld name="Title only star">
    <p:spTree>
      <p:nvGrpSpPr>
        <p:cNvPr id="1" name="Shape 64"/>
        <p:cNvGrpSpPr/>
        <p:nvPr/>
      </p:nvGrpSpPr>
      <p:grpSpPr>
        <a:xfrm>
          <a:off x="0" y="0"/>
          <a:ext cx="0" cy="0"/>
          <a:chOff x="0" y="0"/>
          <a:chExt cx="0" cy="0"/>
        </a:xfrm>
      </p:grpSpPr>
      <p:pic>
        <p:nvPicPr>
          <p:cNvPr id="65" name="Google Shape;65;p9"/>
          <p:cNvPicPr preferRelativeResize="0"/>
          <p:nvPr/>
        </p:nvPicPr>
        <p:blipFill rotWithShape="1">
          <a:blip r:embed="rId2">
            <a:alphaModFix/>
          </a:blip>
          <a:srcRect/>
          <a:stretch/>
        </p:blipFill>
        <p:spPr>
          <a:xfrm>
            <a:off x="0" y="1285"/>
            <a:ext cx="9144000" cy="5140929"/>
          </a:xfrm>
          <a:prstGeom prst="rect">
            <a:avLst/>
          </a:prstGeom>
          <a:noFill/>
          <a:ln>
            <a:noFill/>
          </a:ln>
        </p:spPr>
      </p:pic>
      <p:sp>
        <p:nvSpPr>
          <p:cNvPr id="66" name="Google Shape;66;p9"/>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7" name="Google Shape;67;p9"/>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8" name="Google Shape;68;p9"/>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69" name="Google Shape;69;p9"/>
          <p:cNvSpPr txBox="1">
            <a:spLocks noGrp="1"/>
          </p:cNvSpPr>
          <p:nvPr>
            <p:ph type="title"/>
          </p:nvPr>
        </p:nvSpPr>
        <p:spPr>
          <a:xfrm>
            <a:off x="628650" y="2074664"/>
            <a:ext cx="7886700" cy="9942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Title only logo">
  <p:cSld name="Title only logo">
    <p:spTree>
      <p:nvGrpSpPr>
        <p:cNvPr id="1" name="Shape 70"/>
        <p:cNvGrpSpPr/>
        <p:nvPr/>
      </p:nvGrpSpPr>
      <p:grpSpPr>
        <a:xfrm>
          <a:off x="0" y="0"/>
          <a:ext cx="0" cy="0"/>
          <a:chOff x="0" y="0"/>
          <a:chExt cx="0" cy="0"/>
        </a:xfrm>
      </p:grpSpPr>
      <p:pic>
        <p:nvPicPr>
          <p:cNvPr id="71" name="Google Shape;71;p10"/>
          <p:cNvPicPr preferRelativeResize="0"/>
          <p:nvPr/>
        </p:nvPicPr>
        <p:blipFill rotWithShape="1">
          <a:blip r:embed="rId2">
            <a:alphaModFix/>
          </a:blip>
          <a:srcRect/>
          <a:stretch/>
        </p:blipFill>
        <p:spPr>
          <a:xfrm>
            <a:off x="2285" y="1285"/>
            <a:ext cx="9139430" cy="5140929"/>
          </a:xfrm>
          <a:prstGeom prst="rect">
            <a:avLst/>
          </a:prstGeom>
          <a:noFill/>
          <a:ln>
            <a:noFill/>
          </a:ln>
        </p:spPr>
      </p:pic>
      <p:sp>
        <p:nvSpPr>
          <p:cNvPr id="72" name="Google Shape;72;p10"/>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73" name="Google Shape;73;p10"/>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74" name="Google Shape;74;p10"/>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75" name="Google Shape;75;p10"/>
          <p:cNvSpPr txBox="1">
            <a:spLocks noGrp="1"/>
          </p:cNvSpPr>
          <p:nvPr>
            <p:ph type="title"/>
          </p:nvPr>
        </p:nvSpPr>
        <p:spPr>
          <a:xfrm>
            <a:off x="628650" y="2074664"/>
            <a:ext cx="7886700" cy="9942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ideo">
  <p:cSld name="video">
    <p:spTree>
      <p:nvGrpSpPr>
        <p:cNvPr id="1" name="Shape 76"/>
        <p:cNvGrpSpPr/>
        <p:nvPr/>
      </p:nvGrpSpPr>
      <p:grpSpPr>
        <a:xfrm>
          <a:off x="0" y="0"/>
          <a:ext cx="0" cy="0"/>
          <a:chOff x="0" y="0"/>
          <a:chExt cx="0" cy="0"/>
        </a:xfrm>
      </p:grpSpPr>
      <p:sp>
        <p:nvSpPr>
          <p:cNvPr id="77" name="Google Shape;77;p11"/>
          <p:cNvSpPr>
            <a:spLocks noGrp="1"/>
          </p:cNvSpPr>
          <p:nvPr>
            <p:ph type="media" idx="2"/>
          </p:nvPr>
        </p:nvSpPr>
        <p:spPr>
          <a:xfrm>
            <a:off x="851188" y="602672"/>
            <a:ext cx="7441500" cy="3699300"/>
          </a:xfrm>
          <a:prstGeom prst="rect">
            <a:avLst/>
          </a:prstGeom>
          <a:noFill/>
          <a:ln>
            <a:noFill/>
          </a:ln>
        </p:spPr>
        <p:txBody>
          <a:bodyPr spcFirstLastPara="1" wrap="square" lIns="68575" tIns="34275" rIns="68575" bIns="34275" anchor="ctr" anchorCtr="0">
            <a:noAutofit/>
          </a:bodyPr>
          <a:lstStyle>
            <a:lvl1pPr marR="0" lvl="0" algn="ctr" rtl="0">
              <a:lnSpc>
                <a:spcPct val="90000"/>
              </a:lnSpc>
              <a:spcBef>
                <a:spcPts val="800"/>
              </a:spcBef>
              <a:spcAft>
                <a:spcPts val="0"/>
              </a:spcAft>
              <a:buClr>
                <a:schemeClr val="accent2"/>
              </a:buClr>
              <a:buSzPts val="2100"/>
              <a:buFont typeface="Arial"/>
              <a:buNone/>
              <a:defRPr sz="2100" b="0" i="0" u="none" strike="noStrike" cap="none">
                <a:latin typeface="Open Sans Light"/>
                <a:ea typeface="Open Sans Light"/>
                <a:cs typeface="Open Sans Light"/>
                <a:sym typeface="Open Sans Light"/>
              </a:defRPr>
            </a:lvl1pPr>
            <a:lvl2pPr marR="0" lvl="1" algn="l" rtl="0">
              <a:lnSpc>
                <a:spcPct val="90000"/>
              </a:lnSpc>
              <a:spcBef>
                <a:spcPts val="400"/>
              </a:spcBef>
              <a:spcAft>
                <a:spcPts val="0"/>
              </a:spcAft>
              <a:buClr>
                <a:schemeClr val="accent1"/>
              </a:buClr>
              <a:buSzPts val="1800"/>
              <a:buFont typeface="Arial"/>
              <a:buChar char="•"/>
              <a:defRPr sz="1800" b="0" i="0" u="none" strike="noStrike" cap="none">
                <a:solidFill>
                  <a:schemeClr val="dk1"/>
                </a:solidFill>
                <a:latin typeface="Open Sans Light"/>
                <a:ea typeface="Open Sans Light"/>
                <a:cs typeface="Open Sans Light"/>
                <a:sym typeface="Open Sans Light"/>
              </a:defRPr>
            </a:lvl2pPr>
            <a:lvl3pPr marR="0" lvl="2" algn="l" rtl="0">
              <a:lnSpc>
                <a:spcPct val="90000"/>
              </a:lnSpc>
              <a:spcBef>
                <a:spcPts val="400"/>
              </a:spcBef>
              <a:spcAft>
                <a:spcPts val="0"/>
              </a:spcAft>
              <a:buClr>
                <a:srgbClr val="3171D1"/>
              </a:buClr>
              <a:buSzPts val="1500"/>
              <a:buFont typeface="Arial"/>
              <a:buChar char="•"/>
              <a:defRPr sz="1500" b="0" i="0" u="none" strike="noStrike" cap="none">
                <a:solidFill>
                  <a:schemeClr val="dk1"/>
                </a:solidFill>
                <a:latin typeface="Open Sans Light"/>
                <a:ea typeface="Open Sans Light"/>
                <a:cs typeface="Open Sans Light"/>
                <a:sym typeface="Open Sans Light"/>
              </a:defRPr>
            </a:lvl3pPr>
            <a:lvl4pPr marR="0" lvl="3" algn="l" rtl="0">
              <a:lnSpc>
                <a:spcPct val="90000"/>
              </a:lnSpc>
              <a:spcBef>
                <a:spcPts val="400"/>
              </a:spcBef>
              <a:spcAft>
                <a:spcPts val="0"/>
              </a:spcAft>
              <a:buClr>
                <a:schemeClr val="accent2"/>
              </a:buClr>
              <a:buSzPts val="1400"/>
              <a:buFont typeface="Arial"/>
              <a:buChar char="•"/>
              <a:defRPr sz="1400" b="0" i="0" u="none" strike="noStrike" cap="none">
                <a:solidFill>
                  <a:schemeClr val="dk1"/>
                </a:solidFill>
                <a:latin typeface="Open Sans Light"/>
                <a:ea typeface="Open Sans Light"/>
                <a:cs typeface="Open Sans Light"/>
                <a:sym typeface="Open Sans Light"/>
              </a:defRPr>
            </a:lvl4pPr>
            <a:lvl5pPr marR="0" lvl="4" algn="l" rtl="0">
              <a:lnSpc>
                <a:spcPct val="90000"/>
              </a:lnSpc>
              <a:spcBef>
                <a:spcPts val="400"/>
              </a:spcBef>
              <a:spcAft>
                <a:spcPts val="0"/>
              </a:spcAft>
              <a:buClr>
                <a:srgbClr val="888B90"/>
              </a:buClr>
              <a:buSzPts val="1400"/>
              <a:buFont typeface="Arial"/>
              <a:buChar char="•"/>
              <a:defRPr sz="1400" b="0" i="0" u="none" strike="noStrike" cap="none">
                <a:solidFill>
                  <a:schemeClr val="dk1"/>
                </a:solidFill>
                <a:latin typeface="Open Sans Light"/>
                <a:ea typeface="Open Sans Light"/>
                <a:cs typeface="Open Sans Light"/>
                <a:sym typeface="Open Sans Light"/>
              </a:defRPr>
            </a:lvl5pPr>
            <a:lvl6pPr marR="0" lvl="5"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Open Sans Light"/>
                <a:ea typeface="Open Sans Light"/>
                <a:cs typeface="Open Sans Light"/>
                <a:sym typeface="Open Sans Light"/>
              </a:defRPr>
            </a:lvl6pPr>
            <a:lvl7pPr marR="0" lvl="6"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Open Sans Light"/>
                <a:ea typeface="Open Sans Light"/>
                <a:cs typeface="Open Sans Light"/>
                <a:sym typeface="Open Sans Light"/>
              </a:defRPr>
            </a:lvl7pPr>
            <a:lvl8pPr marR="0" lvl="7"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Open Sans Light"/>
                <a:ea typeface="Open Sans Light"/>
                <a:cs typeface="Open Sans Light"/>
                <a:sym typeface="Open Sans Light"/>
              </a:defRPr>
            </a:lvl8pPr>
            <a:lvl9pPr marR="0" lvl="8"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Open Sans Light"/>
                <a:ea typeface="Open Sans Light"/>
                <a:cs typeface="Open Sans Light"/>
                <a:sym typeface="Open Sans Light"/>
              </a:defRPr>
            </a:lvl9pPr>
          </a:lstStyle>
          <a:p>
            <a:endParaRPr/>
          </a:p>
        </p:txBody>
      </p:sp>
      <p:sp>
        <p:nvSpPr>
          <p:cNvPr id="78" name="Google Shape;78;p11"/>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79" name="Google Shape;79;p11"/>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80" name="Google Shape;80;p11"/>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1"/>
        <p:cNvGrpSpPr/>
        <p:nvPr/>
      </p:nvGrpSpPr>
      <p:grpSpPr>
        <a:xfrm>
          <a:off x="0" y="0"/>
          <a:ext cx="0" cy="0"/>
          <a:chOff x="0" y="0"/>
          <a:chExt cx="0" cy="0"/>
        </a:xfrm>
      </p:grpSpPr>
      <p:sp>
        <p:nvSpPr>
          <p:cNvPr id="82" name="Google Shape;82;p12"/>
          <p:cNvSpPr txBox="1">
            <a:spLocks noGrp="1"/>
          </p:cNvSpPr>
          <p:nvPr>
            <p:ph type="title"/>
          </p:nvPr>
        </p:nvSpPr>
        <p:spPr>
          <a:xfrm>
            <a:off x="629841" y="342900"/>
            <a:ext cx="2949300" cy="1200000"/>
          </a:xfrm>
          <a:prstGeom prst="rect">
            <a:avLst/>
          </a:prstGeom>
          <a:noFill/>
          <a:ln>
            <a:noFill/>
          </a:ln>
        </p:spPr>
        <p:txBody>
          <a:bodyPr spcFirstLastPara="1" wrap="square" lIns="68575" tIns="34275" rIns="68575" bIns="34275" anchor="b" anchorCtr="0">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83" name="Google Shape;83;p12"/>
          <p:cNvSpPr txBox="1">
            <a:spLocks noGrp="1"/>
          </p:cNvSpPr>
          <p:nvPr>
            <p:ph type="body" idx="1"/>
          </p:nvPr>
        </p:nvSpPr>
        <p:spPr>
          <a:xfrm>
            <a:off x="3887391" y="342901"/>
            <a:ext cx="4629000" cy="4053000"/>
          </a:xfrm>
          <a:prstGeom prst="rect">
            <a:avLst/>
          </a:prstGeom>
          <a:noFill/>
          <a:ln>
            <a:noFill/>
          </a:ln>
        </p:spPr>
        <p:txBody>
          <a:bodyPr spcFirstLastPara="1" wrap="square" lIns="68575" tIns="34275" rIns="68575" bIns="34275" anchor="ctr" anchorCtr="0">
            <a:noAutofit/>
          </a:bodyPr>
          <a:lstStyle>
            <a:lvl1pPr marL="457200" lvl="0" indent="-381000" algn="l">
              <a:lnSpc>
                <a:spcPct val="90000"/>
              </a:lnSpc>
              <a:spcBef>
                <a:spcPts val="800"/>
              </a:spcBef>
              <a:spcAft>
                <a:spcPts val="0"/>
              </a:spcAft>
              <a:buSzPts val="2400"/>
              <a:buChar char="•"/>
              <a:defRPr sz="2400"/>
            </a:lvl1pPr>
            <a:lvl2pPr marL="914400" lvl="1" indent="-361950" algn="l">
              <a:lnSpc>
                <a:spcPct val="90000"/>
              </a:lnSpc>
              <a:spcBef>
                <a:spcPts val="400"/>
              </a:spcBef>
              <a:spcAft>
                <a:spcPts val="0"/>
              </a:spcAft>
              <a:buSzPts val="2100"/>
              <a:buChar char="•"/>
              <a:defRPr sz="2100"/>
            </a:lvl2pPr>
            <a:lvl3pPr marL="1371600" lvl="2" indent="-342900" algn="l">
              <a:lnSpc>
                <a:spcPct val="90000"/>
              </a:lnSpc>
              <a:spcBef>
                <a:spcPts val="400"/>
              </a:spcBef>
              <a:spcAft>
                <a:spcPts val="0"/>
              </a:spcAft>
              <a:buSzPts val="1800"/>
              <a:buChar char="•"/>
              <a:defRPr sz="1800"/>
            </a:lvl3pPr>
            <a:lvl4pPr marL="1828800" lvl="3" indent="-323850" algn="l">
              <a:lnSpc>
                <a:spcPct val="90000"/>
              </a:lnSpc>
              <a:spcBef>
                <a:spcPts val="400"/>
              </a:spcBef>
              <a:spcAft>
                <a:spcPts val="0"/>
              </a:spcAft>
              <a:buSzPts val="1500"/>
              <a:buChar char="•"/>
              <a:defRPr sz="1500"/>
            </a:lvl4pPr>
            <a:lvl5pPr marL="2286000" lvl="4" indent="-323850" algn="l">
              <a:lnSpc>
                <a:spcPct val="90000"/>
              </a:lnSpc>
              <a:spcBef>
                <a:spcPts val="400"/>
              </a:spcBef>
              <a:spcAft>
                <a:spcPts val="0"/>
              </a:spcAft>
              <a:buSzPts val="1500"/>
              <a:buChar char="•"/>
              <a:defRPr sz="1500"/>
            </a:lvl5pPr>
            <a:lvl6pPr marL="2743200" lvl="5" indent="-323850" algn="l">
              <a:lnSpc>
                <a:spcPct val="90000"/>
              </a:lnSpc>
              <a:spcBef>
                <a:spcPts val="400"/>
              </a:spcBef>
              <a:spcAft>
                <a:spcPts val="0"/>
              </a:spcAft>
              <a:buClr>
                <a:schemeClr val="dk1"/>
              </a:buClr>
              <a:buSzPts val="1500"/>
              <a:buChar char="•"/>
              <a:defRPr sz="1500"/>
            </a:lvl6pPr>
            <a:lvl7pPr marL="3200400" lvl="6" indent="-323850" algn="l">
              <a:lnSpc>
                <a:spcPct val="90000"/>
              </a:lnSpc>
              <a:spcBef>
                <a:spcPts val="400"/>
              </a:spcBef>
              <a:spcAft>
                <a:spcPts val="0"/>
              </a:spcAft>
              <a:buClr>
                <a:schemeClr val="dk1"/>
              </a:buClr>
              <a:buSzPts val="1500"/>
              <a:buChar char="•"/>
              <a:defRPr sz="1500"/>
            </a:lvl7pPr>
            <a:lvl8pPr marL="3657600" lvl="7" indent="-323850" algn="l">
              <a:lnSpc>
                <a:spcPct val="90000"/>
              </a:lnSpc>
              <a:spcBef>
                <a:spcPts val="400"/>
              </a:spcBef>
              <a:spcAft>
                <a:spcPts val="0"/>
              </a:spcAft>
              <a:buClr>
                <a:schemeClr val="dk1"/>
              </a:buClr>
              <a:buSzPts val="1500"/>
              <a:buChar char="•"/>
              <a:defRPr sz="1500"/>
            </a:lvl8pPr>
            <a:lvl9pPr marL="4114800" lvl="8" indent="-323850" algn="l">
              <a:lnSpc>
                <a:spcPct val="90000"/>
              </a:lnSpc>
              <a:spcBef>
                <a:spcPts val="400"/>
              </a:spcBef>
              <a:spcAft>
                <a:spcPts val="0"/>
              </a:spcAft>
              <a:buClr>
                <a:schemeClr val="dk1"/>
              </a:buClr>
              <a:buSzPts val="1500"/>
              <a:buChar char="•"/>
              <a:defRPr sz="1500"/>
            </a:lvl9pPr>
          </a:lstStyle>
          <a:p>
            <a:endParaRPr/>
          </a:p>
        </p:txBody>
      </p:sp>
      <p:sp>
        <p:nvSpPr>
          <p:cNvPr id="84" name="Google Shape;84;p12"/>
          <p:cNvSpPr txBox="1">
            <a:spLocks noGrp="1"/>
          </p:cNvSpPr>
          <p:nvPr>
            <p:ph type="body" idx="2"/>
          </p:nvPr>
        </p:nvSpPr>
        <p:spPr>
          <a:xfrm>
            <a:off x="629841" y="1543050"/>
            <a:ext cx="2949300" cy="2858700"/>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SzPts val="1200"/>
              <a:buNone/>
              <a:defRPr sz="1200"/>
            </a:lvl1pPr>
            <a:lvl2pPr marL="914400" lvl="1" indent="-228600" algn="l">
              <a:lnSpc>
                <a:spcPct val="90000"/>
              </a:lnSpc>
              <a:spcBef>
                <a:spcPts val="400"/>
              </a:spcBef>
              <a:spcAft>
                <a:spcPts val="0"/>
              </a:spcAft>
              <a:buSzPts val="1100"/>
              <a:buNone/>
              <a:defRPr sz="1100"/>
            </a:lvl2pPr>
            <a:lvl3pPr marL="1371600" lvl="2" indent="-228600" algn="l">
              <a:lnSpc>
                <a:spcPct val="90000"/>
              </a:lnSpc>
              <a:spcBef>
                <a:spcPts val="400"/>
              </a:spcBef>
              <a:spcAft>
                <a:spcPts val="0"/>
              </a:spcAft>
              <a:buSzPts val="900"/>
              <a:buNone/>
              <a:defRPr sz="900"/>
            </a:lvl3pPr>
            <a:lvl4pPr marL="1828800" lvl="3" indent="-228600" algn="l">
              <a:lnSpc>
                <a:spcPct val="90000"/>
              </a:lnSpc>
              <a:spcBef>
                <a:spcPts val="400"/>
              </a:spcBef>
              <a:spcAft>
                <a:spcPts val="0"/>
              </a:spcAft>
              <a:buSzPts val="800"/>
              <a:buNone/>
              <a:defRPr sz="800"/>
            </a:lvl4pPr>
            <a:lvl5pPr marL="2286000" lvl="4" indent="-228600" algn="l">
              <a:lnSpc>
                <a:spcPct val="90000"/>
              </a:lnSpc>
              <a:spcBef>
                <a:spcPts val="400"/>
              </a:spcBef>
              <a:spcAft>
                <a:spcPts val="0"/>
              </a:spcAft>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a:endParaRPr/>
          </a:p>
        </p:txBody>
      </p:sp>
      <p:sp>
        <p:nvSpPr>
          <p:cNvPr id="85" name="Google Shape;85;p12"/>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86" name="Google Shape;86;p12"/>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87" name="Google Shape;87;p12"/>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2 consultant information">
  <p:cSld name="2 consultant information">
    <p:spTree>
      <p:nvGrpSpPr>
        <p:cNvPr id="1" name="Shape 88"/>
        <p:cNvGrpSpPr/>
        <p:nvPr/>
      </p:nvGrpSpPr>
      <p:grpSpPr>
        <a:xfrm>
          <a:off x="0" y="0"/>
          <a:ext cx="0" cy="0"/>
          <a:chOff x="0" y="0"/>
          <a:chExt cx="0" cy="0"/>
        </a:xfrm>
      </p:grpSpPr>
      <p:pic>
        <p:nvPicPr>
          <p:cNvPr id="89" name="Google Shape;89;p13" descr="Kansans Can contact page&#10;Kansas State Department of Education&#10;www.ksde.org&#10;#KansansCan&#10;Kansas leads the world in the success of each student."/>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90" name="Google Shape;90;p13"/>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91" name="Google Shape;91;p1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92" name="Google Shape;92;p13"/>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93" name="Google Shape;93;p13"/>
          <p:cNvSpPr txBox="1">
            <a:spLocks noGrp="1"/>
          </p:cNvSpPr>
          <p:nvPr>
            <p:ph type="body" idx="1"/>
          </p:nvPr>
        </p:nvSpPr>
        <p:spPr>
          <a:xfrm>
            <a:off x="933667" y="2376055"/>
            <a:ext cx="3444300" cy="1765500"/>
          </a:xfrm>
          <a:prstGeom prst="rect">
            <a:avLst/>
          </a:prstGeom>
          <a:noFill/>
          <a:ln>
            <a:noFill/>
          </a:ln>
        </p:spPr>
        <p:txBody>
          <a:bodyPr spcFirstLastPara="1" wrap="square" lIns="68575" tIns="34275" rIns="68575" bIns="34275" anchor="ctr" anchorCtr="0">
            <a:noAutofit/>
          </a:bodyPr>
          <a:lstStyle>
            <a:lvl1pPr marL="457200" lvl="0" indent="-228600" algn="l">
              <a:lnSpc>
                <a:spcPct val="90000"/>
              </a:lnSpc>
              <a:spcBef>
                <a:spcPts val="800"/>
              </a:spcBef>
              <a:spcAft>
                <a:spcPts val="0"/>
              </a:spcAft>
              <a:buSzPts val="1500"/>
              <a:buNone/>
              <a:defRPr sz="1500" b="0"/>
            </a:lvl1pPr>
            <a:lvl2pPr marL="914400" lvl="1" indent="-228600" algn="l">
              <a:lnSpc>
                <a:spcPct val="90000"/>
              </a:lnSpc>
              <a:spcBef>
                <a:spcPts val="400"/>
              </a:spcBef>
              <a:spcAft>
                <a:spcPts val="0"/>
              </a:spcAft>
              <a:buSzPts val="1500"/>
              <a:buNone/>
              <a:defRPr sz="1500"/>
            </a:lvl2pPr>
            <a:lvl3pPr marL="1371600" lvl="2" indent="-228600" algn="l">
              <a:lnSpc>
                <a:spcPct val="90000"/>
              </a:lnSpc>
              <a:spcBef>
                <a:spcPts val="400"/>
              </a:spcBef>
              <a:spcAft>
                <a:spcPts val="0"/>
              </a:spcAft>
              <a:buSzPts val="1500"/>
              <a:buNone/>
              <a:defRPr/>
            </a:lvl3pPr>
            <a:lvl4pPr marL="1828800" lvl="3" indent="-228600" algn="l">
              <a:lnSpc>
                <a:spcPct val="90000"/>
              </a:lnSpc>
              <a:spcBef>
                <a:spcPts val="400"/>
              </a:spcBef>
              <a:spcAft>
                <a:spcPts val="0"/>
              </a:spcAft>
              <a:buSzPts val="1400"/>
              <a:buNone/>
              <a:defRPr/>
            </a:lvl4pPr>
            <a:lvl5pPr marL="2286000" lvl="4" indent="-228600" algn="l">
              <a:lnSpc>
                <a:spcPct val="90000"/>
              </a:lnSpc>
              <a:spcBef>
                <a:spcPts val="400"/>
              </a:spcBef>
              <a:spcAft>
                <a:spcPts val="0"/>
              </a:spcAft>
              <a:buSzPts val="1400"/>
              <a:buNone/>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94" name="Google Shape;94;p13"/>
          <p:cNvSpPr txBox="1">
            <a:spLocks noGrp="1"/>
          </p:cNvSpPr>
          <p:nvPr>
            <p:ph type="body" idx="2"/>
          </p:nvPr>
        </p:nvSpPr>
        <p:spPr>
          <a:xfrm>
            <a:off x="4754057" y="2376055"/>
            <a:ext cx="3444300" cy="1765500"/>
          </a:xfrm>
          <a:prstGeom prst="rect">
            <a:avLst/>
          </a:prstGeom>
          <a:noFill/>
          <a:ln>
            <a:noFill/>
          </a:ln>
        </p:spPr>
        <p:txBody>
          <a:bodyPr spcFirstLastPara="1" wrap="square" lIns="68575" tIns="34275" rIns="68575" bIns="34275" anchor="ctr" anchorCtr="0">
            <a:noAutofit/>
          </a:bodyPr>
          <a:lstStyle>
            <a:lvl1pPr marL="457200" lvl="0" indent="-228600" algn="l">
              <a:lnSpc>
                <a:spcPct val="90000"/>
              </a:lnSpc>
              <a:spcBef>
                <a:spcPts val="800"/>
              </a:spcBef>
              <a:spcAft>
                <a:spcPts val="0"/>
              </a:spcAft>
              <a:buSzPts val="1500"/>
              <a:buNone/>
              <a:defRPr sz="1500" b="0"/>
            </a:lvl1pPr>
            <a:lvl2pPr marL="914400" lvl="1" indent="-228600" algn="l">
              <a:lnSpc>
                <a:spcPct val="90000"/>
              </a:lnSpc>
              <a:spcBef>
                <a:spcPts val="400"/>
              </a:spcBef>
              <a:spcAft>
                <a:spcPts val="0"/>
              </a:spcAft>
              <a:buSzPts val="1500"/>
              <a:buNone/>
              <a:defRPr sz="1500"/>
            </a:lvl2pPr>
            <a:lvl3pPr marL="1371600" lvl="2" indent="-228600" algn="l">
              <a:lnSpc>
                <a:spcPct val="90000"/>
              </a:lnSpc>
              <a:spcBef>
                <a:spcPts val="400"/>
              </a:spcBef>
              <a:spcAft>
                <a:spcPts val="0"/>
              </a:spcAft>
              <a:buSzPts val="1500"/>
              <a:buNone/>
              <a:defRPr/>
            </a:lvl3pPr>
            <a:lvl4pPr marL="1828800" lvl="3" indent="-228600" algn="l">
              <a:lnSpc>
                <a:spcPct val="90000"/>
              </a:lnSpc>
              <a:spcBef>
                <a:spcPts val="400"/>
              </a:spcBef>
              <a:spcAft>
                <a:spcPts val="0"/>
              </a:spcAft>
              <a:buSzPts val="1400"/>
              <a:buNone/>
              <a:defRPr/>
            </a:lvl4pPr>
            <a:lvl5pPr marL="2286000" lvl="4" indent="-228600" algn="l">
              <a:lnSpc>
                <a:spcPct val="90000"/>
              </a:lnSpc>
              <a:spcBef>
                <a:spcPts val="400"/>
              </a:spcBef>
              <a:spcAft>
                <a:spcPts val="0"/>
              </a:spcAft>
              <a:buSzPts val="1400"/>
              <a:buNone/>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95" name="Google Shape;95;p13" descr="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
          <p:cNvSpPr txBox="1"/>
          <p:nvPr/>
        </p:nvSpPr>
        <p:spPr>
          <a:xfrm>
            <a:off x="933667" y="4246418"/>
            <a:ext cx="7264800" cy="381000"/>
          </a:xfrm>
          <a:prstGeom prst="rect">
            <a:avLst/>
          </a:prstGeom>
          <a:noFill/>
          <a:ln>
            <a:noFill/>
          </a:ln>
        </p:spPr>
        <p:txBody>
          <a:bodyPr spcFirstLastPara="1" wrap="square" lIns="68575" tIns="34275" rIns="68575" bIns="34275" anchor="t" anchorCtr="0">
            <a:noAutofit/>
          </a:bodyPr>
          <a:lstStyle/>
          <a:p>
            <a:pPr marL="0" marR="0" lvl="0" indent="0" algn="l" rtl="0">
              <a:spcBef>
                <a:spcPts val="0"/>
              </a:spcBef>
              <a:spcAft>
                <a:spcPts val="0"/>
              </a:spcAft>
              <a:buNone/>
            </a:pPr>
            <a:r>
              <a:rPr lang="en" sz="700" b="0" i="0" u="none" strike="noStrike" cap="none">
                <a:solidFill>
                  <a:schemeClr val="dk1"/>
                </a:solidFill>
                <a:latin typeface="Open Sans Light"/>
                <a:ea typeface="Open Sans Light"/>
                <a:cs typeface="Open Sans Light"/>
                <a:sym typeface="Open Sans Light"/>
              </a:rPr>
              <a:t>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a:t>
            </a:r>
            <a:endParaRPr sz="110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96"/>
        <p:cNvGrpSpPr/>
        <p:nvPr/>
      </p:nvGrpSpPr>
      <p:grpSpPr>
        <a:xfrm>
          <a:off x="0" y="0"/>
          <a:ext cx="0" cy="0"/>
          <a:chOff x="0" y="0"/>
          <a:chExt cx="0" cy="0"/>
        </a:xfrm>
      </p:grpSpPr>
      <p:sp>
        <p:nvSpPr>
          <p:cNvPr id="97" name="Google Shape;97;p14"/>
          <p:cNvSpPr txBox="1">
            <a:spLocks noGrp="1"/>
          </p:cNvSpPr>
          <p:nvPr>
            <p:ph type="body" idx="1"/>
          </p:nvPr>
        </p:nvSpPr>
        <p:spPr>
          <a:xfrm>
            <a:off x="628650" y="1233055"/>
            <a:ext cx="7886700" cy="3399600"/>
          </a:xfrm>
          <a:prstGeom prst="rect">
            <a:avLst/>
          </a:prstGeom>
          <a:noFill/>
          <a:ln>
            <a:noFill/>
          </a:ln>
        </p:spPr>
        <p:txBody>
          <a:bodyPr spcFirstLastPara="1" wrap="square" lIns="68575" tIns="34275" rIns="68575" bIns="34275" anchor="t" anchorCtr="0">
            <a:noAutofit/>
          </a:bodyPr>
          <a:lstStyle>
            <a:lvl1pPr marL="457200" lvl="0" indent="-317500" algn="l">
              <a:lnSpc>
                <a:spcPct val="90000"/>
              </a:lnSpc>
              <a:spcBef>
                <a:spcPts val="800"/>
              </a:spcBef>
              <a:spcAft>
                <a:spcPts val="0"/>
              </a:spcAft>
              <a:buSzPts val="1400"/>
              <a:buChar char="•"/>
              <a:defRPr/>
            </a:lvl1pPr>
            <a:lvl2pPr marL="914400" lvl="1" indent="-317500" algn="l">
              <a:lnSpc>
                <a:spcPct val="90000"/>
              </a:lnSpc>
              <a:spcBef>
                <a:spcPts val="400"/>
              </a:spcBef>
              <a:spcAft>
                <a:spcPts val="0"/>
              </a:spcAft>
              <a:buSzPts val="1400"/>
              <a:buChar char="•"/>
              <a:defRPr/>
            </a:lvl2pPr>
            <a:lvl3pPr marL="1371600" lvl="2" indent="-317500" algn="l">
              <a:lnSpc>
                <a:spcPct val="90000"/>
              </a:lnSpc>
              <a:spcBef>
                <a:spcPts val="400"/>
              </a:spcBef>
              <a:spcAft>
                <a:spcPts val="0"/>
              </a:spcAft>
              <a:buSzPts val="1400"/>
              <a:buChar char="•"/>
              <a:defRPr/>
            </a:lvl3pPr>
            <a:lvl4pPr marL="1828800" lvl="3" indent="-317500" algn="l">
              <a:lnSpc>
                <a:spcPct val="90000"/>
              </a:lnSpc>
              <a:spcBef>
                <a:spcPts val="400"/>
              </a:spcBef>
              <a:spcAft>
                <a:spcPts val="0"/>
              </a:spcAft>
              <a:buSzPts val="1400"/>
              <a:buChar char="•"/>
              <a:defRPr/>
            </a:lvl4pPr>
            <a:lvl5pPr marL="2286000" lvl="4" indent="-317500" algn="l">
              <a:lnSpc>
                <a:spcPct val="90000"/>
              </a:lnSpc>
              <a:spcBef>
                <a:spcPts val="400"/>
              </a:spcBef>
              <a:spcAft>
                <a:spcPts val="0"/>
              </a:spcAft>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98" name="Google Shape;98;p14"/>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99" name="Google Shape;99;p14"/>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00" name="Google Shape;100;p14"/>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101" name="Google Shape;101;p14"/>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02"/>
        <p:cNvGrpSpPr/>
        <p:nvPr/>
      </p:nvGrpSpPr>
      <p:grpSpPr>
        <a:xfrm>
          <a:off x="0" y="0"/>
          <a:ext cx="0" cy="0"/>
          <a:chOff x="0" y="0"/>
          <a:chExt cx="0" cy="0"/>
        </a:xfrm>
      </p:grpSpPr>
      <p:sp>
        <p:nvSpPr>
          <p:cNvPr id="103" name="Google Shape;103;p15"/>
          <p:cNvSpPr txBox="1">
            <a:spLocks noGrp="1"/>
          </p:cNvSpPr>
          <p:nvPr>
            <p:ph type="title"/>
          </p:nvPr>
        </p:nvSpPr>
        <p:spPr>
          <a:xfrm>
            <a:off x="629841" y="342900"/>
            <a:ext cx="2949300" cy="1200000"/>
          </a:xfrm>
          <a:prstGeom prst="rect">
            <a:avLst/>
          </a:prstGeom>
          <a:noFill/>
          <a:ln>
            <a:noFill/>
          </a:ln>
        </p:spPr>
        <p:txBody>
          <a:bodyPr spcFirstLastPara="1" wrap="square" lIns="68575" tIns="34275" rIns="68575" bIns="34275" anchor="b" anchorCtr="0">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04" name="Google Shape;104;p15"/>
          <p:cNvSpPr>
            <a:spLocks noGrp="1"/>
          </p:cNvSpPr>
          <p:nvPr>
            <p:ph type="pic" idx="2"/>
          </p:nvPr>
        </p:nvSpPr>
        <p:spPr>
          <a:xfrm>
            <a:off x="3887391" y="342901"/>
            <a:ext cx="4629000" cy="4053000"/>
          </a:xfrm>
          <a:prstGeom prst="rect">
            <a:avLst/>
          </a:prstGeom>
          <a:noFill/>
          <a:ln>
            <a:noFill/>
          </a:ln>
        </p:spPr>
        <p:txBody>
          <a:bodyPr spcFirstLastPara="1" wrap="square" lIns="68575" tIns="34275" rIns="68575" bIns="34275" anchor="ctr" anchorCtr="0">
            <a:noAutofit/>
          </a:bodyPr>
          <a:lstStyle>
            <a:lvl1pPr marR="0" lvl="0" algn="l" rtl="0">
              <a:lnSpc>
                <a:spcPct val="90000"/>
              </a:lnSpc>
              <a:spcBef>
                <a:spcPts val="800"/>
              </a:spcBef>
              <a:spcAft>
                <a:spcPts val="0"/>
              </a:spcAft>
              <a:buClr>
                <a:schemeClr val="accent2"/>
              </a:buClr>
              <a:buSzPts val="2400"/>
              <a:buFont typeface="Arial"/>
              <a:buNone/>
              <a:defRPr sz="2400" b="0" i="0" u="none" strike="noStrike" cap="none">
                <a:solidFill>
                  <a:schemeClr val="dk1"/>
                </a:solidFill>
                <a:latin typeface="Open Sans Light"/>
                <a:ea typeface="Open Sans Light"/>
                <a:cs typeface="Open Sans Light"/>
                <a:sym typeface="Open Sans Light"/>
              </a:defRPr>
            </a:lvl1pPr>
            <a:lvl2pPr marR="0" lvl="1" algn="l" rtl="0">
              <a:lnSpc>
                <a:spcPct val="90000"/>
              </a:lnSpc>
              <a:spcBef>
                <a:spcPts val="400"/>
              </a:spcBef>
              <a:spcAft>
                <a:spcPts val="0"/>
              </a:spcAft>
              <a:buClr>
                <a:schemeClr val="accent1"/>
              </a:buClr>
              <a:buSzPts val="2100"/>
              <a:buFont typeface="Arial"/>
              <a:buNone/>
              <a:defRPr sz="2100" b="0" i="0" u="none" strike="noStrike" cap="none">
                <a:solidFill>
                  <a:schemeClr val="dk1"/>
                </a:solidFill>
                <a:latin typeface="Open Sans Light"/>
                <a:ea typeface="Open Sans Light"/>
                <a:cs typeface="Open Sans Light"/>
                <a:sym typeface="Open Sans Light"/>
              </a:defRPr>
            </a:lvl2pPr>
            <a:lvl3pPr marR="0" lvl="2" algn="l" rtl="0">
              <a:lnSpc>
                <a:spcPct val="90000"/>
              </a:lnSpc>
              <a:spcBef>
                <a:spcPts val="400"/>
              </a:spcBef>
              <a:spcAft>
                <a:spcPts val="0"/>
              </a:spcAft>
              <a:buClr>
                <a:srgbClr val="3171D1"/>
              </a:buClr>
              <a:buSzPts val="1800"/>
              <a:buFont typeface="Arial"/>
              <a:buNone/>
              <a:defRPr sz="1800" b="0" i="0" u="none" strike="noStrike" cap="none">
                <a:solidFill>
                  <a:schemeClr val="dk1"/>
                </a:solidFill>
                <a:latin typeface="Open Sans Light"/>
                <a:ea typeface="Open Sans Light"/>
                <a:cs typeface="Open Sans Light"/>
                <a:sym typeface="Open Sans Light"/>
              </a:defRPr>
            </a:lvl3pPr>
            <a:lvl4pPr marR="0" lvl="3" algn="l" rtl="0">
              <a:lnSpc>
                <a:spcPct val="90000"/>
              </a:lnSpc>
              <a:spcBef>
                <a:spcPts val="400"/>
              </a:spcBef>
              <a:spcAft>
                <a:spcPts val="0"/>
              </a:spcAft>
              <a:buClr>
                <a:schemeClr val="accent2"/>
              </a:buClr>
              <a:buSzPts val="1500"/>
              <a:buFont typeface="Arial"/>
              <a:buNone/>
              <a:defRPr sz="1500" b="0" i="0" u="none" strike="noStrike" cap="none">
                <a:solidFill>
                  <a:schemeClr val="dk1"/>
                </a:solidFill>
                <a:latin typeface="Open Sans Light"/>
                <a:ea typeface="Open Sans Light"/>
                <a:cs typeface="Open Sans Light"/>
                <a:sym typeface="Open Sans Light"/>
              </a:defRPr>
            </a:lvl4pPr>
            <a:lvl5pPr marR="0" lvl="4" algn="l" rtl="0">
              <a:lnSpc>
                <a:spcPct val="90000"/>
              </a:lnSpc>
              <a:spcBef>
                <a:spcPts val="400"/>
              </a:spcBef>
              <a:spcAft>
                <a:spcPts val="0"/>
              </a:spcAft>
              <a:buClr>
                <a:srgbClr val="888B90"/>
              </a:buClr>
              <a:buSzPts val="1500"/>
              <a:buFont typeface="Arial"/>
              <a:buNone/>
              <a:defRPr sz="1500" b="0" i="0" u="none" strike="noStrike" cap="none">
                <a:solidFill>
                  <a:schemeClr val="dk1"/>
                </a:solidFill>
                <a:latin typeface="Open Sans Light"/>
                <a:ea typeface="Open Sans Light"/>
                <a:cs typeface="Open Sans Light"/>
                <a:sym typeface="Open Sans Light"/>
              </a:defRPr>
            </a:lvl5pPr>
            <a:lvl6pPr marR="0" lvl="5"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Open Sans Light"/>
                <a:ea typeface="Open Sans Light"/>
                <a:cs typeface="Open Sans Light"/>
                <a:sym typeface="Open Sans Light"/>
              </a:defRPr>
            </a:lvl6pPr>
            <a:lvl7pPr marR="0" lvl="6"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Open Sans Light"/>
                <a:ea typeface="Open Sans Light"/>
                <a:cs typeface="Open Sans Light"/>
                <a:sym typeface="Open Sans Light"/>
              </a:defRPr>
            </a:lvl7pPr>
            <a:lvl8pPr marR="0" lvl="7"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Open Sans Light"/>
                <a:ea typeface="Open Sans Light"/>
                <a:cs typeface="Open Sans Light"/>
                <a:sym typeface="Open Sans Light"/>
              </a:defRPr>
            </a:lvl8pPr>
            <a:lvl9pPr marR="0" lvl="8"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Open Sans Light"/>
                <a:ea typeface="Open Sans Light"/>
                <a:cs typeface="Open Sans Light"/>
                <a:sym typeface="Open Sans Light"/>
              </a:defRPr>
            </a:lvl9pPr>
          </a:lstStyle>
          <a:p>
            <a:endParaRPr/>
          </a:p>
        </p:txBody>
      </p:sp>
      <p:sp>
        <p:nvSpPr>
          <p:cNvPr id="105" name="Google Shape;105;p15"/>
          <p:cNvSpPr txBox="1">
            <a:spLocks noGrp="1"/>
          </p:cNvSpPr>
          <p:nvPr>
            <p:ph type="body" idx="1"/>
          </p:nvPr>
        </p:nvSpPr>
        <p:spPr>
          <a:xfrm>
            <a:off x="629841" y="1543050"/>
            <a:ext cx="2949300" cy="2858700"/>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SzPts val="1200"/>
              <a:buNone/>
              <a:defRPr sz="1200"/>
            </a:lvl1pPr>
            <a:lvl2pPr marL="914400" lvl="1" indent="-228600" algn="l">
              <a:lnSpc>
                <a:spcPct val="90000"/>
              </a:lnSpc>
              <a:spcBef>
                <a:spcPts val="400"/>
              </a:spcBef>
              <a:spcAft>
                <a:spcPts val="0"/>
              </a:spcAft>
              <a:buSzPts val="1100"/>
              <a:buNone/>
              <a:defRPr sz="1100"/>
            </a:lvl2pPr>
            <a:lvl3pPr marL="1371600" lvl="2" indent="-228600" algn="l">
              <a:lnSpc>
                <a:spcPct val="90000"/>
              </a:lnSpc>
              <a:spcBef>
                <a:spcPts val="400"/>
              </a:spcBef>
              <a:spcAft>
                <a:spcPts val="0"/>
              </a:spcAft>
              <a:buSzPts val="900"/>
              <a:buNone/>
              <a:defRPr sz="900"/>
            </a:lvl3pPr>
            <a:lvl4pPr marL="1828800" lvl="3" indent="-228600" algn="l">
              <a:lnSpc>
                <a:spcPct val="90000"/>
              </a:lnSpc>
              <a:spcBef>
                <a:spcPts val="400"/>
              </a:spcBef>
              <a:spcAft>
                <a:spcPts val="0"/>
              </a:spcAft>
              <a:buSzPts val="800"/>
              <a:buNone/>
              <a:defRPr sz="800"/>
            </a:lvl4pPr>
            <a:lvl5pPr marL="2286000" lvl="4" indent="-228600" algn="l">
              <a:lnSpc>
                <a:spcPct val="90000"/>
              </a:lnSpc>
              <a:spcBef>
                <a:spcPts val="400"/>
              </a:spcBef>
              <a:spcAft>
                <a:spcPts val="0"/>
              </a:spcAft>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a:endParaRPr/>
          </a:p>
        </p:txBody>
      </p:sp>
      <p:sp>
        <p:nvSpPr>
          <p:cNvPr id="106" name="Google Shape;106;p15"/>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07" name="Google Shape;107;p15"/>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08" name="Google Shape;108;p15"/>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09"/>
        <p:cNvGrpSpPr/>
        <p:nvPr/>
      </p:nvGrpSpPr>
      <p:grpSpPr>
        <a:xfrm>
          <a:off x="0" y="0"/>
          <a:ext cx="0" cy="0"/>
          <a:chOff x="0" y="0"/>
          <a:chExt cx="0" cy="0"/>
        </a:xfrm>
      </p:grpSpPr>
      <p:sp>
        <p:nvSpPr>
          <p:cNvPr id="110" name="Google Shape;110;p16"/>
          <p:cNvSpPr txBox="1">
            <a:spLocks noGrp="1"/>
          </p:cNvSpPr>
          <p:nvPr>
            <p:ph type="title"/>
          </p:nvPr>
        </p:nvSpPr>
        <p:spPr>
          <a:xfrm>
            <a:off x="311700" y="445025"/>
            <a:ext cx="8520600" cy="572700"/>
          </a:xfrm>
          <a:prstGeom prst="rect">
            <a:avLst/>
          </a:prstGeom>
        </p:spPr>
        <p:txBody>
          <a:bodyPr spcFirstLastPara="1" wrap="square" lIns="68575" tIns="34275" rIns="68575" bIns="34275" anchor="ctr" anchorCtr="0">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111" name="Google Shape;111;p16"/>
          <p:cNvSpPr txBox="1">
            <a:spLocks noGrp="1"/>
          </p:cNvSpPr>
          <p:nvPr>
            <p:ph type="body" idx="1"/>
          </p:nvPr>
        </p:nvSpPr>
        <p:spPr>
          <a:xfrm>
            <a:off x="311700" y="1152475"/>
            <a:ext cx="3999900" cy="3416400"/>
          </a:xfrm>
          <a:prstGeom prst="rect">
            <a:avLst/>
          </a:prstGeom>
        </p:spPr>
        <p:txBody>
          <a:bodyPr spcFirstLastPara="1" wrap="square" lIns="68575" tIns="34275" rIns="68575" bIns="34275" anchor="t" anchorCtr="0">
            <a:noAutofit/>
          </a:bodyPr>
          <a:lstStyle>
            <a:lvl1pPr marL="457200" lvl="0" indent="-317500" rtl="0">
              <a:spcBef>
                <a:spcPts val="800"/>
              </a:spcBef>
              <a:spcAft>
                <a:spcPts val="0"/>
              </a:spcAft>
              <a:buSzPts val="1400"/>
              <a:buChar char="•"/>
              <a:defRPr sz="1400"/>
            </a:lvl1pPr>
            <a:lvl2pPr marL="914400" lvl="1" indent="-304800" rtl="0">
              <a:spcBef>
                <a:spcPts val="400"/>
              </a:spcBef>
              <a:spcAft>
                <a:spcPts val="0"/>
              </a:spcAft>
              <a:buSzPts val="1200"/>
              <a:buChar char="•"/>
              <a:defRPr sz="1200"/>
            </a:lvl2pPr>
            <a:lvl3pPr marL="1371600" lvl="2" indent="-304800" rtl="0">
              <a:spcBef>
                <a:spcPts val="400"/>
              </a:spcBef>
              <a:spcAft>
                <a:spcPts val="0"/>
              </a:spcAft>
              <a:buSzPts val="1200"/>
              <a:buChar char="•"/>
              <a:defRPr sz="1200"/>
            </a:lvl3pPr>
            <a:lvl4pPr marL="1828800" lvl="3" indent="-304800" rtl="0">
              <a:spcBef>
                <a:spcPts val="400"/>
              </a:spcBef>
              <a:spcAft>
                <a:spcPts val="0"/>
              </a:spcAft>
              <a:buSzPts val="1200"/>
              <a:buChar char="•"/>
              <a:defRPr sz="1200"/>
            </a:lvl4pPr>
            <a:lvl5pPr marL="2286000" lvl="4" indent="-304800" rtl="0">
              <a:spcBef>
                <a:spcPts val="400"/>
              </a:spcBef>
              <a:spcAft>
                <a:spcPts val="0"/>
              </a:spcAft>
              <a:buSzPts val="1200"/>
              <a:buChar char="•"/>
              <a:defRPr sz="1200"/>
            </a:lvl5pPr>
            <a:lvl6pPr marL="2743200" lvl="5" indent="-304800" rtl="0">
              <a:spcBef>
                <a:spcPts val="400"/>
              </a:spcBef>
              <a:spcAft>
                <a:spcPts val="0"/>
              </a:spcAft>
              <a:buSzPts val="1200"/>
              <a:buChar char="•"/>
              <a:defRPr sz="1200"/>
            </a:lvl6pPr>
            <a:lvl7pPr marL="3200400" lvl="6" indent="-304800" rtl="0">
              <a:spcBef>
                <a:spcPts val="400"/>
              </a:spcBef>
              <a:spcAft>
                <a:spcPts val="0"/>
              </a:spcAft>
              <a:buSzPts val="1200"/>
              <a:buChar char="•"/>
              <a:defRPr sz="1200"/>
            </a:lvl7pPr>
            <a:lvl8pPr marL="3657600" lvl="7" indent="-304800" rtl="0">
              <a:spcBef>
                <a:spcPts val="400"/>
              </a:spcBef>
              <a:spcAft>
                <a:spcPts val="0"/>
              </a:spcAft>
              <a:buSzPts val="1200"/>
              <a:buChar char="•"/>
              <a:defRPr sz="1200"/>
            </a:lvl8pPr>
            <a:lvl9pPr marL="4114800" lvl="8" indent="-304800" rtl="0">
              <a:spcBef>
                <a:spcPts val="400"/>
              </a:spcBef>
              <a:spcAft>
                <a:spcPts val="0"/>
              </a:spcAft>
              <a:buSzPts val="1200"/>
              <a:buChar char="•"/>
              <a:defRPr sz="1200"/>
            </a:lvl9pPr>
          </a:lstStyle>
          <a:p>
            <a:endParaRPr/>
          </a:p>
        </p:txBody>
      </p:sp>
      <p:sp>
        <p:nvSpPr>
          <p:cNvPr id="112" name="Google Shape;112;p16"/>
          <p:cNvSpPr txBox="1">
            <a:spLocks noGrp="1"/>
          </p:cNvSpPr>
          <p:nvPr>
            <p:ph type="body" idx="2"/>
          </p:nvPr>
        </p:nvSpPr>
        <p:spPr>
          <a:xfrm>
            <a:off x="4832400" y="1152475"/>
            <a:ext cx="3999900" cy="3416400"/>
          </a:xfrm>
          <a:prstGeom prst="rect">
            <a:avLst/>
          </a:prstGeom>
        </p:spPr>
        <p:txBody>
          <a:bodyPr spcFirstLastPara="1" wrap="square" lIns="68575" tIns="34275" rIns="68575" bIns="34275" anchor="t" anchorCtr="0">
            <a:noAutofit/>
          </a:bodyPr>
          <a:lstStyle>
            <a:lvl1pPr marL="457200" lvl="0" indent="-317500" rtl="0">
              <a:spcBef>
                <a:spcPts val="800"/>
              </a:spcBef>
              <a:spcAft>
                <a:spcPts val="0"/>
              </a:spcAft>
              <a:buSzPts val="1400"/>
              <a:buChar char="•"/>
              <a:defRPr sz="1400"/>
            </a:lvl1pPr>
            <a:lvl2pPr marL="914400" lvl="1" indent="-304800" rtl="0">
              <a:spcBef>
                <a:spcPts val="400"/>
              </a:spcBef>
              <a:spcAft>
                <a:spcPts val="0"/>
              </a:spcAft>
              <a:buSzPts val="1200"/>
              <a:buChar char="•"/>
              <a:defRPr sz="1200"/>
            </a:lvl2pPr>
            <a:lvl3pPr marL="1371600" lvl="2" indent="-304800" rtl="0">
              <a:spcBef>
                <a:spcPts val="400"/>
              </a:spcBef>
              <a:spcAft>
                <a:spcPts val="0"/>
              </a:spcAft>
              <a:buSzPts val="1200"/>
              <a:buChar char="•"/>
              <a:defRPr sz="1200"/>
            </a:lvl3pPr>
            <a:lvl4pPr marL="1828800" lvl="3" indent="-304800" rtl="0">
              <a:spcBef>
                <a:spcPts val="400"/>
              </a:spcBef>
              <a:spcAft>
                <a:spcPts val="0"/>
              </a:spcAft>
              <a:buSzPts val="1200"/>
              <a:buChar char="•"/>
              <a:defRPr sz="1200"/>
            </a:lvl4pPr>
            <a:lvl5pPr marL="2286000" lvl="4" indent="-304800" rtl="0">
              <a:spcBef>
                <a:spcPts val="400"/>
              </a:spcBef>
              <a:spcAft>
                <a:spcPts val="0"/>
              </a:spcAft>
              <a:buSzPts val="1200"/>
              <a:buChar char="•"/>
              <a:defRPr sz="1200"/>
            </a:lvl5pPr>
            <a:lvl6pPr marL="2743200" lvl="5" indent="-304800" rtl="0">
              <a:spcBef>
                <a:spcPts val="400"/>
              </a:spcBef>
              <a:spcAft>
                <a:spcPts val="0"/>
              </a:spcAft>
              <a:buSzPts val="1200"/>
              <a:buChar char="•"/>
              <a:defRPr sz="1200"/>
            </a:lvl6pPr>
            <a:lvl7pPr marL="3200400" lvl="6" indent="-304800" rtl="0">
              <a:spcBef>
                <a:spcPts val="400"/>
              </a:spcBef>
              <a:spcAft>
                <a:spcPts val="0"/>
              </a:spcAft>
              <a:buSzPts val="1200"/>
              <a:buChar char="•"/>
              <a:defRPr sz="1200"/>
            </a:lvl7pPr>
            <a:lvl8pPr marL="3657600" lvl="7" indent="-304800" rtl="0">
              <a:spcBef>
                <a:spcPts val="400"/>
              </a:spcBef>
              <a:spcAft>
                <a:spcPts val="0"/>
              </a:spcAft>
              <a:buSzPts val="1200"/>
              <a:buChar char="•"/>
              <a:defRPr sz="1200"/>
            </a:lvl8pPr>
            <a:lvl9pPr marL="4114800" lvl="8" indent="-304800" rtl="0">
              <a:spcBef>
                <a:spcPts val="400"/>
              </a:spcBef>
              <a:spcAft>
                <a:spcPts val="0"/>
              </a:spcAft>
              <a:buSzPts val="1200"/>
              <a:buChar char="•"/>
              <a:defRPr sz="1200"/>
            </a:lvl9pPr>
          </a:lstStyle>
          <a:p>
            <a:endParaRPr/>
          </a:p>
        </p:txBody>
      </p:sp>
      <p:sp>
        <p:nvSpPr>
          <p:cNvPr id="113" name="Google Shape;113;p16"/>
          <p:cNvSpPr txBox="1">
            <a:spLocks noGrp="1"/>
          </p:cNvSpPr>
          <p:nvPr>
            <p:ph type="sldNum" idx="12"/>
          </p:nvPr>
        </p:nvSpPr>
        <p:spPr>
          <a:xfrm>
            <a:off x="8472458" y="4663217"/>
            <a:ext cx="548700" cy="393600"/>
          </a:xfrm>
          <a:prstGeom prst="rect">
            <a:avLst/>
          </a:prstGeom>
        </p:spPr>
        <p:txBody>
          <a:bodyPr spcFirstLastPara="1" wrap="square" lIns="68575" tIns="34275" rIns="68575" bIns="342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4"/>
        <p:cNvGrpSpPr/>
        <p:nvPr/>
      </p:nvGrpSpPr>
      <p:grpSpPr>
        <a:xfrm>
          <a:off x="0" y="0"/>
          <a:ext cx="0" cy="0"/>
          <a:chOff x="0" y="0"/>
          <a:chExt cx="0" cy="0"/>
        </a:xfrm>
      </p:grpSpPr>
      <p:sp>
        <p:nvSpPr>
          <p:cNvPr id="115" name="Google Shape;115;p17"/>
          <p:cNvSpPr txBox="1">
            <a:spLocks noGrp="1"/>
          </p:cNvSpPr>
          <p:nvPr>
            <p:ph type="ctrTitle"/>
          </p:nvPr>
        </p:nvSpPr>
        <p:spPr>
          <a:xfrm>
            <a:off x="311708" y="744575"/>
            <a:ext cx="8520600" cy="2052600"/>
          </a:xfrm>
          <a:prstGeom prst="rect">
            <a:avLst/>
          </a:prstGeom>
        </p:spPr>
        <p:txBody>
          <a:bodyPr spcFirstLastPara="1" wrap="square" lIns="68575" tIns="34275" rIns="68575" bIns="3427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6" name="Google Shape;116;p17"/>
          <p:cNvSpPr txBox="1">
            <a:spLocks noGrp="1"/>
          </p:cNvSpPr>
          <p:nvPr>
            <p:ph type="subTitle" idx="1"/>
          </p:nvPr>
        </p:nvSpPr>
        <p:spPr>
          <a:xfrm>
            <a:off x="311700" y="2834125"/>
            <a:ext cx="8520600" cy="792600"/>
          </a:xfrm>
          <a:prstGeom prst="rect">
            <a:avLst/>
          </a:prstGeom>
        </p:spPr>
        <p:txBody>
          <a:bodyPr spcFirstLastPara="1" wrap="square" lIns="68575" tIns="34275" rIns="68575" bIns="34275" anchor="t" anchorCtr="0">
            <a:noAutofit/>
          </a:bodyPr>
          <a:lstStyle>
            <a:lvl1pPr lvl="0" algn="ctr" rtl="0">
              <a:lnSpc>
                <a:spcPct val="100000"/>
              </a:lnSpc>
              <a:spcBef>
                <a:spcPts val="800"/>
              </a:spcBef>
              <a:spcAft>
                <a:spcPts val="0"/>
              </a:spcAft>
              <a:buSzPts val="2800"/>
              <a:buNone/>
              <a:defRPr sz="2800"/>
            </a:lvl1pPr>
            <a:lvl2pPr lvl="1" algn="ctr" rtl="0">
              <a:lnSpc>
                <a:spcPct val="100000"/>
              </a:lnSpc>
              <a:spcBef>
                <a:spcPts val="400"/>
              </a:spcBef>
              <a:spcAft>
                <a:spcPts val="0"/>
              </a:spcAft>
              <a:buSzPts val="2800"/>
              <a:buNone/>
              <a:defRPr sz="2800"/>
            </a:lvl2pPr>
            <a:lvl3pPr lvl="2" algn="ctr" rtl="0">
              <a:lnSpc>
                <a:spcPct val="100000"/>
              </a:lnSpc>
              <a:spcBef>
                <a:spcPts val="400"/>
              </a:spcBef>
              <a:spcAft>
                <a:spcPts val="0"/>
              </a:spcAft>
              <a:buSzPts val="2800"/>
              <a:buNone/>
              <a:defRPr sz="2800"/>
            </a:lvl3pPr>
            <a:lvl4pPr lvl="3" algn="ctr" rtl="0">
              <a:lnSpc>
                <a:spcPct val="100000"/>
              </a:lnSpc>
              <a:spcBef>
                <a:spcPts val="400"/>
              </a:spcBef>
              <a:spcAft>
                <a:spcPts val="0"/>
              </a:spcAft>
              <a:buSzPts val="2800"/>
              <a:buNone/>
              <a:defRPr sz="2800"/>
            </a:lvl4pPr>
            <a:lvl5pPr lvl="4" algn="ctr" rtl="0">
              <a:lnSpc>
                <a:spcPct val="100000"/>
              </a:lnSpc>
              <a:spcBef>
                <a:spcPts val="400"/>
              </a:spcBef>
              <a:spcAft>
                <a:spcPts val="0"/>
              </a:spcAft>
              <a:buSzPts val="2800"/>
              <a:buNone/>
              <a:defRPr sz="2800"/>
            </a:lvl5pPr>
            <a:lvl6pPr lvl="5" algn="ctr" rtl="0">
              <a:lnSpc>
                <a:spcPct val="100000"/>
              </a:lnSpc>
              <a:spcBef>
                <a:spcPts val="400"/>
              </a:spcBef>
              <a:spcAft>
                <a:spcPts val="0"/>
              </a:spcAft>
              <a:buSzPts val="2800"/>
              <a:buNone/>
              <a:defRPr sz="2800"/>
            </a:lvl6pPr>
            <a:lvl7pPr lvl="6" algn="ctr" rtl="0">
              <a:lnSpc>
                <a:spcPct val="100000"/>
              </a:lnSpc>
              <a:spcBef>
                <a:spcPts val="400"/>
              </a:spcBef>
              <a:spcAft>
                <a:spcPts val="0"/>
              </a:spcAft>
              <a:buSzPts val="2800"/>
              <a:buNone/>
              <a:defRPr sz="2800"/>
            </a:lvl7pPr>
            <a:lvl8pPr lvl="7" algn="ctr" rtl="0">
              <a:lnSpc>
                <a:spcPct val="100000"/>
              </a:lnSpc>
              <a:spcBef>
                <a:spcPts val="400"/>
              </a:spcBef>
              <a:spcAft>
                <a:spcPts val="0"/>
              </a:spcAft>
              <a:buSzPts val="2800"/>
              <a:buNone/>
              <a:defRPr sz="2800"/>
            </a:lvl8pPr>
            <a:lvl9pPr lvl="8" algn="ctr" rtl="0">
              <a:lnSpc>
                <a:spcPct val="100000"/>
              </a:lnSpc>
              <a:spcBef>
                <a:spcPts val="400"/>
              </a:spcBef>
              <a:spcAft>
                <a:spcPts val="0"/>
              </a:spcAft>
              <a:buSzPts val="2800"/>
              <a:buNone/>
              <a:defRPr sz="2800"/>
            </a:lvl9pPr>
          </a:lstStyle>
          <a:p>
            <a:endParaRPr/>
          </a:p>
        </p:txBody>
      </p:sp>
      <p:sp>
        <p:nvSpPr>
          <p:cNvPr id="117" name="Google Shape;117;p17"/>
          <p:cNvSpPr txBox="1">
            <a:spLocks noGrp="1"/>
          </p:cNvSpPr>
          <p:nvPr>
            <p:ph type="sldNum" idx="12"/>
          </p:nvPr>
        </p:nvSpPr>
        <p:spPr>
          <a:xfrm>
            <a:off x="8472458" y="4663217"/>
            <a:ext cx="548700" cy="393600"/>
          </a:xfrm>
          <a:prstGeom prst="rect">
            <a:avLst/>
          </a:prstGeom>
        </p:spPr>
        <p:txBody>
          <a:bodyPr spcFirstLastPara="1" wrap="square" lIns="68575" tIns="34275" rIns="68575" bIns="342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18"/>
        <p:cNvGrpSpPr/>
        <p:nvPr/>
      </p:nvGrpSpPr>
      <p:grpSpPr>
        <a:xfrm>
          <a:off x="0" y="0"/>
          <a:ext cx="0" cy="0"/>
          <a:chOff x="0" y="0"/>
          <a:chExt cx="0" cy="0"/>
        </a:xfrm>
      </p:grpSpPr>
      <p:sp>
        <p:nvSpPr>
          <p:cNvPr id="119" name="Google Shape;119;p18"/>
          <p:cNvSpPr txBox="1">
            <a:spLocks noGrp="1"/>
          </p:cNvSpPr>
          <p:nvPr>
            <p:ph type="title"/>
          </p:nvPr>
        </p:nvSpPr>
        <p:spPr>
          <a:xfrm>
            <a:off x="311700" y="445025"/>
            <a:ext cx="8520600" cy="572700"/>
          </a:xfrm>
          <a:prstGeom prst="rect">
            <a:avLst/>
          </a:prstGeom>
        </p:spPr>
        <p:txBody>
          <a:bodyPr spcFirstLastPara="1" wrap="square" lIns="68575" tIns="34275" rIns="68575" bIns="34275" anchor="ctr" anchorCtr="0">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120" name="Google Shape;120;p18"/>
          <p:cNvSpPr txBox="1">
            <a:spLocks noGrp="1"/>
          </p:cNvSpPr>
          <p:nvPr>
            <p:ph type="body" idx="1"/>
          </p:nvPr>
        </p:nvSpPr>
        <p:spPr>
          <a:xfrm>
            <a:off x="311700" y="1152475"/>
            <a:ext cx="8520600" cy="3416400"/>
          </a:xfrm>
          <a:prstGeom prst="rect">
            <a:avLst/>
          </a:prstGeom>
        </p:spPr>
        <p:txBody>
          <a:bodyPr spcFirstLastPara="1" wrap="square" lIns="68575" tIns="34275" rIns="68575" bIns="34275" anchor="t" anchorCtr="0">
            <a:noAutofit/>
          </a:bodyPr>
          <a:lstStyle>
            <a:lvl1pPr marL="457200" lvl="0" indent="-361950" rtl="0">
              <a:spcBef>
                <a:spcPts val="800"/>
              </a:spcBef>
              <a:spcAft>
                <a:spcPts val="0"/>
              </a:spcAft>
              <a:buSzPts val="2100"/>
              <a:buChar char="•"/>
              <a:defRPr/>
            </a:lvl1pPr>
            <a:lvl2pPr marL="914400" lvl="1" indent="-342900" rtl="0">
              <a:spcBef>
                <a:spcPts val="400"/>
              </a:spcBef>
              <a:spcAft>
                <a:spcPts val="0"/>
              </a:spcAft>
              <a:buSzPts val="1800"/>
              <a:buChar char="•"/>
              <a:defRPr/>
            </a:lvl2pPr>
            <a:lvl3pPr marL="1371600" lvl="2" indent="-323850" rtl="0">
              <a:spcBef>
                <a:spcPts val="400"/>
              </a:spcBef>
              <a:spcAft>
                <a:spcPts val="0"/>
              </a:spcAft>
              <a:buSzPts val="1500"/>
              <a:buChar char="•"/>
              <a:defRPr/>
            </a:lvl3pPr>
            <a:lvl4pPr marL="1828800" lvl="3" indent="-317500" rtl="0">
              <a:spcBef>
                <a:spcPts val="400"/>
              </a:spcBef>
              <a:spcAft>
                <a:spcPts val="0"/>
              </a:spcAft>
              <a:buSzPts val="1400"/>
              <a:buChar char="•"/>
              <a:defRPr/>
            </a:lvl4pPr>
            <a:lvl5pPr marL="2286000" lvl="4" indent="-317500" rtl="0">
              <a:spcBef>
                <a:spcPts val="400"/>
              </a:spcBef>
              <a:spcAft>
                <a:spcPts val="0"/>
              </a:spcAft>
              <a:buSzPts val="1400"/>
              <a:buChar char="•"/>
              <a:defRPr/>
            </a:lvl5pPr>
            <a:lvl6pPr marL="2743200" lvl="5" indent="-317500" rtl="0">
              <a:spcBef>
                <a:spcPts val="400"/>
              </a:spcBef>
              <a:spcAft>
                <a:spcPts val="0"/>
              </a:spcAft>
              <a:buSzPts val="1400"/>
              <a:buChar char="•"/>
              <a:defRPr/>
            </a:lvl6pPr>
            <a:lvl7pPr marL="3200400" lvl="6" indent="-317500" rtl="0">
              <a:spcBef>
                <a:spcPts val="400"/>
              </a:spcBef>
              <a:spcAft>
                <a:spcPts val="0"/>
              </a:spcAft>
              <a:buSzPts val="1400"/>
              <a:buChar char="•"/>
              <a:defRPr/>
            </a:lvl7pPr>
            <a:lvl8pPr marL="3657600" lvl="7" indent="-317500" rtl="0">
              <a:spcBef>
                <a:spcPts val="400"/>
              </a:spcBef>
              <a:spcAft>
                <a:spcPts val="0"/>
              </a:spcAft>
              <a:buSzPts val="1400"/>
              <a:buChar char="•"/>
              <a:defRPr/>
            </a:lvl8pPr>
            <a:lvl9pPr marL="4114800" lvl="8" indent="-317500" rtl="0">
              <a:spcBef>
                <a:spcPts val="400"/>
              </a:spcBef>
              <a:spcAft>
                <a:spcPts val="0"/>
              </a:spcAft>
              <a:buSzPts val="1400"/>
              <a:buChar char="•"/>
              <a:defRPr/>
            </a:lvl9pPr>
          </a:lstStyle>
          <a:p>
            <a:endParaRPr/>
          </a:p>
        </p:txBody>
      </p:sp>
      <p:sp>
        <p:nvSpPr>
          <p:cNvPr id="121" name="Google Shape;121;p18"/>
          <p:cNvSpPr txBox="1">
            <a:spLocks noGrp="1"/>
          </p:cNvSpPr>
          <p:nvPr>
            <p:ph type="sldNum" idx="12"/>
          </p:nvPr>
        </p:nvSpPr>
        <p:spPr>
          <a:xfrm>
            <a:off x="8472458" y="4663217"/>
            <a:ext cx="548700" cy="393600"/>
          </a:xfrm>
          <a:prstGeom prst="rect">
            <a:avLst/>
          </a:prstGeom>
        </p:spPr>
        <p:txBody>
          <a:bodyPr spcFirstLastPara="1" wrap="square" lIns="68575" tIns="34275" rIns="68575" bIns="342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pic>
        <p:nvPicPr>
          <p:cNvPr id="6" name="Google Shape;6;p1"/>
          <p:cNvPicPr preferRelativeResize="0"/>
          <p:nvPr/>
        </p:nvPicPr>
        <p:blipFill rotWithShape="1">
          <a:blip r:embed="rId19">
            <a:alphaModFix/>
          </a:blip>
          <a:srcRect/>
          <a:stretch/>
        </p:blipFill>
        <p:spPr>
          <a:xfrm>
            <a:off x="0" y="1285"/>
            <a:ext cx="9144000" cy="5140929"/>
          </a:xfrm>
          <a:prstGeom prst="rect">
            <a:avLst/>
          </a:prstGeom>
          <a:noFill/>
          <a:ln>
            <a:noFill/>
          </a:ln>
        </p:spPr>
      </p:pic>
      <p:sp>
        <p:nvSpPr>
          <p:cNvPr id="7" name="Google Shape;7;p1"/>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marR="0" lvl="0" algn="l" rtl="0">
              <a:spcBef>
                <a:spcPts val="0"/>
              </a:spcBef>
              <a:spcAft>
                <a:spcPts val="0"/>
              </a:spcAft>
              <a:buSzPts val="1100"/>
              <a:buNone/>
              <a:defRPr sz="900" b="0" i="0" u="none" strike="noStrike" cap="none">
                <a:solidFill>
                  <a:srgbClr val="888B94"/>
                </a:solidFill>
                <a:latin typeface="Open Sans Light"/>
                <a:ea typeface="Open Sans Light"/>
                <a:cs typeface="Open Sans Light"/>
                <a:sym typeface="Open Sans Light"/>
              </a:defRPr>
            </a:lvl1pPr>
            <a:lvl2pPr marR="0" lvl="1" algn="l" rtl="0">
              <a:spcBef>
                <a:spcPts val="0"/>
              </a:spcBef>
              <a:spcAft>
                <a:spcPts val="0"/>
              </a:spcAft>
              <a:buSzPts val="1100"/>
              <a:buNone/>
              <a:defRPr sz="1400" b="0" i="0" u="none" strike="noStrike" cap="none">
                <a:solidFill>
                  <a:schemeClr val="dk1"/>
                </a:solidFill>
                <a:latin typeface="Open Sans Light"/>
                <a:ea typeface="Open Sans Light"/>
                <a:cs typeface="Open Sans Light"/>
                <a:sym typeface="Open Sans Light"/>
              </a:defRPr>
            </a:lvl2pPr>
            <a:lvl3pPr marR="0" lvl="2" algn="l" rtl="0">
              <a:spcBef>
                <a:spcPts val="0"/>
              </a:spcBef>
              <a:spcAft>
                <a:spcPts val="0"/>
              </a:spcAft>
              <a:buSzPts val="1100"/>
              <a:buNone/>
              <a:defRPr sz="1400" b="0" i="0" u="none" strike="noStrike" cap="none">
                <a:solidFill>
                  <a:schemeClr val="dk1"/>
                </a:solidFill>
                <a:latin typeface="Open Sans Light"/>
                <a:ea typeface="Open Sans Light"/>
                <a:cs typeface="Open Sans Light"/>
                <a:sym typeface="Open Sans Light"/>
              </a:defRPr>
            </a:lvl3pPr>
            <a:lvl4pPr marR="0" lvl="3" algn="l" rtl="0">
              <a:spcBef>
                <a:spcPts val="0"/>
              </a:spcBef>
              <a:spcAft>
                <a:spcPts val="0"/>
              </a:spcAft>
              <a:buSzPts val="1100"/>
              <a:buNone/>
              <a:defRPr sz="1400" b="0" i="0" u="none" strike="noStrike" cap="none">
                <a:solidFill>
                  <a:schemeClr val="dk1"/>
                </a:solidFill>
                <a:latin typeface="Open Sans Light"/>
                <a:ea typeface="Open Sans Light"/>
                <a:cs typeface="Open Sans Light"/>
                <a:sym typeface="Open Sans Light"/>
              </a:defRPr>
            </a:lvl4pPr>
            <a:lvl5pPr marR="0" lvl="4" algn="l" rtl="0">
              <a:spcBef>
                <a:spcPts val="0"/>
              </a:spcBef>
              <a:spcAft>
                <a:spcPts val="0"/>
              </a:spcAft>
              <a:buSzPts val="1100"/>
              <a:buNone/>
              <a:defRPr sz="1400" b="0" i="0" u="none" strike="noStrike" cap="none">
                <a:solidFill>
                  <a:schemeClr val="dk1"/>
                </a:solidFill>
                <a:latin typeface="Open Sans Light"/>
                <a:ea typeface="Open Sans Light"/>
                <a:cs typeface="Open Sans Light"/>
                <a:sym typeface="Open Sans Light"/>
              </a:defRPr>
            </a:lvl5pPr>
            <a:lvl6pPr marR="0" lvl="5" algn="l" rtl="0">
              <a:spcBef>
                <a:spcPts val="0"/>
              </a:spcBef>
              <a:spcAft>
                <a:spcPts val="0"/>
              </a:spcAft>
              <a:buSzPts val="1100"/>
              <a:buNone/>
              <a:defRPr sz="1400" b="0" i="0" u="none" strike="noStrike" cap="none">
                <a:solidFill>
                  <a:schemeClr val="dk1"/>
                </a:solidFill>
                <a:latin typeface="Open Sans Light"/>
                <a:ea typeface="Open Sans Light"/>
                <a:cs typeface="Open Sans Light"/>
                <a:sym typeface="Open Sans Light"/>
              </a:defRPr>
            </a:lvl6pPr>
            <a:lvl7pPr marR="0" lvl="6" algn="l" rtl="0">
              <a:spcBef>
                <a:spcPts val="0"/>
              </a:spcBef>
              <a:spcAft>
                <a:spcPts val="0"/>
              </a:spcAft>
              <a:buSzPts val="1100"/>
              <a:buNone/>
              <a:defRPr sz="1400" b="0" i="0" u="none" strike="noStrike" cap="none">
                <a:solidFill>
                  <a:schemeClr val="dk1"/>
                </a:solidFill>
                <a:latin typeface="Open Sans Light"/>
                <a:ea typeface="Open Sans Light"/>
                <a:cs typeface="Open Sans Light"/>
                <a:sym typeface="Open Sans Light"/>
              </a:defRPr>
            </a:lvl7pPr>
            <a:lvl8pPr marR="0" lvl="7" algn="l" rtl="0">
              <a:spcBef>
                <a:spcPts val="0"/>
              </a:spcBef>
              <a:spcAft>
                <a:spcPts val="0"/>
              </a:spcAft>
              <a:buSzPts val="1100"/>
              <a:buNone/>
              <a:defRPr sz="1400" b="0" i="0" u="none" strike="noStrike" cap="none">
                <a:solidFill>
                  <a:schemeClr val="dk1"/>
                </a:solidFill>
                <a:latin typeface="Open Sans Light"/>
                <a:ea typeface="Open Sans Light"/>
                <a:cs typeface="Open Sans Light"/>
                <a:sym typeface="Open Sans Light"/>
              </a:defRPr>
            </a:lvl8pPr>
            <a:lvl9pPr marR="0" lvl="8" algn="l" rtl="0">
              <a:spcBef>
                <a:spcPts val="0"/>
              </a:spcBef>
              <a:spcAft>
                <a:spcPts val="0"/>
              </a:spcAft>
              <a:buSzPts val="1100"/>
              <a:buNone/>
              <a:defRPr sz="1400" b="0" i="0" u="none" strike="noStrike" cap="none">
                <a:solidFill>
                  <a:schemeClr val="dk1"/>
                </a:solidFill>
                <a:latin typeface="Open Sans Light"/>
                <a:ea typeface="Open Sans Light"/>
                <a:cs typeface="Open Sans Light"/>
                <a:sym typeface="Open Sans Light"/>
              </a:defRPr>
            </a:lvl9pPr>
          </a:lstStyle>
          <a:p>
            <a:endParaRPr/>
          </a:p>
        </p:txBody>
      </p:sp>
      <p:sp>
        <p:nvSpPr>
          <p:cNvPr id="8" name="Google Shape;8;p1"/>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marR="0" lvl="0" algn="ctr" rtl="0">
              <a:spcBef>
                <a:spcPts val="0"/>
              </a:spcBef>
              <a:spcAft>
                <a:spcPts val="0"/>
              </a:spcAft>
              <a:buSzPts val="1100"/>
              <a:buNone/>
              <a:defRPr sz="900" b="0" i="0" u="none" strike="noStrike" cap="none">
                <a:solidFill>
                  <a:srgbClr val="888B94"/>
                </a:solidFill>
                <a:latin typeface="Open Sans Light"/>
                <a:ea typeface="Open Sans Light"/>
                <a:cs typeface="Open Sans Light"/>
                <a:sym typeface="Open Sans Light"/>
              </a:defRPr>
            </a:lvl1pPr>
            <a:lvl2pPr marR="0" lvl="1" algn="l" rtl="0">
              <a:spcBef>
                <a:spcPts val="0"/>
              </a:spcBef>
              <a:spcAft>
                <a:spcPts val="0"/>
              </a:spcAft>
              <a:buSzPts val="1100"/>
              <a:buNone/>
              <a:defRPr sz="1400" b="0" i="0" u="none" strike="noStrike" cap="none">
                <a:solidFill>
                  <a:schemeClr val="dk1"/>
                </a:solidFill>
                <a:latin typeface="Open Sans Light"/>
                <a:ea typeface="Open Sans Light"/>
                <a:cs typeface="Open Sans Light"/>
                <a:sym typeface="Open Sans Light"/>
              </a:defRPr>
            </a:lvl2pPr>
            <a:lvl3pPr marR="0" lvl="2" algn="l" rtl="0">
              <a:spcBef>
                <a:spcPts val="0"/>
              </a:spcBef>
              <a:spcAft>
                <a:spcPts val="0"/>
              </a:spcAft>
              <a:buSzPts val="1100"/>
              <a:buNone/>
              <a:defRPr sz="1400" b="0" i="0" u="none" strike="noStrike" cap="none">
                <a:solidFill>
                  <a:schemeClr val="dk1"/>
                </a:solidFill>
                <a:latin typeface="Open Sans Light"/>
                <a:ea typeface="Open Sans Light"/>
                <a:cs typeface="Open Sans Light"/>
                <a:sym typeface="Open Sans Light"/>
              </a:defRPr>
            </a:lvl3pPr>
            <a:lvl4pPr marR="0" lvl="3" algn="l" rtl="0">
              <a:spcBef>
                <a:spcPts val="0"/>
              </a:spcBef>
              <a:spcAft>
                <a:spcPts val="0"/>
              </a:spcAft>
              <a:buSzPts val="1100"/>
              <a:buNone/>
              <a:defRPr sz="1400" b="0" i="0" u="none" strike="noStrike" cap="none">
                <a:solidFill>
                  <a:schemeClr val="dk1"/>
                </a:solidFill>
                <a:latin typeface="Open Sans Light"/>
                <a:ea typeface="Open Sans Light"/>
                <a:cs typeface="Open Sans Light"/>
                <a:sym typeface="Open Sans Light"/>
              </a:defRPr>
            </a:lvl4pPr>
            <a:lvl5pPr marR="0" lvl="4" algn="l" rtl="0">
              <a:spcBef>
                <a:spcPts val="0"/>
              </a:spcBef>
              <a:spcAft>
                <a:spcPts val="0"/>
              </a:spcAft>
              <a:buSzPts val="1100"/>
              <a:buNone/>
              <a:defRPr sz="1400" b="0" i="0" u="none" strike="noStrike" cap="none">
                <a:solidFill>
                  <a:schemeClr val="dk1"/>
                </a:solidFill>
                <a:latin typeface="Open Sans Light"/>
                <a:ea typeface="Open Sans Light"/>
                <a:cs typeface="Open Sans Light"/>
                <a:sym typeface="Open Sans Light"/>
              </a:defRPr>
            </a:lvl5pPr>
            <a:lvl6pPr marR="0" lvl="5" algn="l" rtl="0">
              <a:spcBef>
                <a:spcPts val="0"/>
              </a:spcBef>
              <a:spcAft>
                <a:spcPts val="0"/>
              </a:spcAft>
              <a:buSzPts val="1100"/>
              <a:buNone/>
              <a:defRPr sz="1400" b="0" i="0" u="none" strike="noStrike" cap="none">
                <a:solidFill>
                  <a:schemeClr val="dk1"/>
                </a:solidFill>
                <a:latin typeface="Open Sans Light"/>
                <a:ea typeface="Open Sans Light"/>
                <a:cs typeface="Open Sans Light"/>
                <a:sym typeface="Open Sans Light"/>
              </a:defRPr>
            </a:lvl6pPr>
            <a:lvl7pPr marR="0" lvl="6" algn="l" rtl="0">
              <a:spcBef>
                <a:spcPts val="0"/>
              </a:spcBef>
              <a:spcAft>
                <a:spcPts val="0"/>
              </a:spcAft>
              <a:buSzPts val="1100"/>
              <a:buNone/>
              <a:defRPr sz="1400" b="0" i="0" u="none" strike="noStrike" cap="none">
                <a:solidFill>
                  <a:schemeClr val="dk1"/>
                </a:solidFill>
                <a:latin typeface="Open Sans Light"/>
                <a:ea typeface="Open Sans Light"/>
                <a:cs typeface="Open Sans Light"/>
                <a:sym typeface="Open Sans Light"/>
              </a:defRPr>
            </a:lvl7pPr>
            <a:lvl8pPr marR="0" lvl="7" algn="l" rtl="0">
              <a:spcBef>
                <a:spcPts val="0"/>
              </a:spcBef>
              <a:spcAft>
                <a:spcPts val="0"/>
              </a:spcAft>
              <a:buSzPts val="1100"/>
              <a:buNone/>
              <a:defRPr sz="1400" b="0" i="0" u="none" strike="noStrike" cap="none">
                <a:solidFill>
                  <a:schemeClr val="dk1"/>
                </a:solidFill>
                <a:latin typeface="Open Sans Light"/>
                <a:ea typeface="Open Sans Light"/>
                <a:cs typeface="Open Sans Light"/>
                <a:sym typeface="Open Sans Light"/>
              </a:defRPr>
            </a:lvl8pPr>
            <a:lvl9pPr marR="0" lvl="8" algn="l" rtl="0">
              <a:spcBef>
                <a:spcPts val="0"/>
              </a:spcBef>
              <a:spcAft>
                <a:spcPts val="0"/>
              </a:spcAft>
              <a:buSzPts val="1100"/>
              <a:buNone/>
              <a:defRPr sz="1400" b="0" i="0" u="none" strike="noStrike" cap="none">
                <a:solidFill>
                  <a:schemeClr val="dk1"/>
                </a:solidFill>
                <a:latin typeface="Open Sans Light"/>
                <a:ea typeface="Open Sans Light"/>
                <a:cs typeface="Open Sans Light"/>
                <a:sym typeface="Open Sans Light"/>
              </a:defRPr>
            </a:lvl9pPr>
          </a:lstStyle>
          <a:p>
            <a:endParaRPr/>
          </a:p>
        </p:txBody>
      </p:sp>
      <p:sp>
        <p:nvSpPr>
          <p:cNvPr id="9" name="Google Shape;9;p1"/>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900" b="0" i="0" u="none" strike="noStrike" cap="none">
                <a:solidFill>
                  <a:srgbClr val="888B94"/>
                </a:solidFill>
                <a:latin typeface="Open Sans Light"/>
                <a:ea typeface="Open Sans Light"/>
                <a:cs typeface="Open Sans Light"/>
                <a:sym typeface="Open Sans Light"/>
              </a:defRPr>
            </a:lvl1pPr>
            <a:lvl2pPr marL="0" marR="0" lvl="1" indent="0" algn="r" rtl="0">
              <a:spcBef>
                <a:spcPts val="0"/>
              </a:spcBef>
              <a:buNone/>
              <a:defRPr sz="900" b="0" i="0" u="none" strike="noStrike" cap="none">
                <a:solidFill>
                  <a:srgbClr val="888B94"/>
                </a:solidFill>
                <a:latin typeface="Open Sans Light"/>
                <a:ea typeface="Open Sans Light"/>
                <a:cs typeface="Open Sans Light"/>
                <a:sym typeface="Open Sans Light"/>
              </a:defRPr>
            </a:lvl2pPr>
            <a:lvl3pPr marL="0" marR="0" lvl="2" indent="0" algn="r" rtl="0">
              <a:spcBef>
                <a:spcPts val="0"/>
              </a:spcBef>
              <a:buNone/>
              <a:defRPr sz="900" b="0" i="0" u="none" strike="noStrike" cap="none">
                <a:solidFill>
                  <a:srgbClr val="888B94"/>
                </a:solidFill>
                <a:latin typeface="Open Sans Light"/>
                <a:ea typeface="Open Sans Light"/>
                <a:cs typeface="Open Sans Light"/>
                <a:sym typeface="Open Sans Light"/>
              </a:defRPr>
            </a:lvl3pPr>
            <a:lvl4pPr marL="0" marR="0" lvl="3" indent="0" algn="r" rtl="0">
              <a:spcBef>
                <a:spcPts val="0"/>
              </a:spcBef>
              <a:buNone/>
              <a:defRPr sz="900" b="0" i="0" u="none" strike="noStrike" cap="none">
                <a:solidFill>
                  <a:srgbClr val="888B94"/>
                </a:solidFill>
                <a:latin typeface="Open Sans Light"/>
                <a:ea typeface="Open Sans Light"/>
                <a:cs typeface="Open Sans Light"/>
                <a:sym typeface="Open Sans Light"/>
              </a:defRPr>
            </a:lvl4pPr>
            <a:lvl5pPr marL="0" marR="0" lvl="4" indent="0" algn="r" rtl="0">
              <a:spcBef>
                <a:spcPts val="0"/>
              </a:spcBef>
              <a:buNone/>
              <a:defRPr sz="900" b="0" i="0" u="none" strike="noStrike" cap="none">
                <a:solidFill>
                  <a:srgbClr val="888B94"/>
                </a:solidFill>
                <a:latin typeface="Open Sans Light"/>
                <a:ea typeface="Open Sans Light"/>
                <a:cs typeface="Open Sans Light"/>
                <a:sym typeface="Open Sans Light"/>
              </a:defRPr>
            </a:lvl5pPr>
            <a:lvl6pPr marL="0" marR="0" lvl="5" indent="0" algn="r" rtl="0">
              <a:spcBef>
                <a:spcPts val="0"/>
              </a:spcBef>
              <a:buNone/>
              <a:defRPr sz="900" b="0" i="0" u="none" strike="noStrike" cap="none">
                <a:solidFill>
                  <a:srgbClr val="888B94"/>
                </a:solidFill>
                <a:latin typeface="Open Sans Light"/>
                <a:ea typeface="Open Sans Light"/>
                <a:cs typeface="Open Sans Light"/>
                <a:sym typeface="Open Sans Light"/>
              </a:defRPr>
            </a:lvl6pPr>
            <a:lvl7pPr marL="0" marR="0" lvl="6" indent="0" algn="r" rtl="0">
              <a:spcBef>
                <a:spcPts val="0"/>
              </a:spcBef>
              <a:buNone/>
              <a:defRPr sz="900" b="0" i="0" u="none" strike="noStrike" cap="none">
                <a:solidFill>
                  <a:srgbClr val="888B94"/>
                </a:solidFill>
                <a:latin typeface="Open Sans Light"/>
                <a:ea typeface="Open Sans Light"/>
                <a:cs typeface="Open Sans Light"/>
                <a:sym typeface="Open Sans Light"/>
              </a:defRPr>
            </a:lvl7pPr>
            <a:lvl8pPr marL="0" marR="0" lvl="7" indent="0" algn="r" rtl="0">
              <a:spcBef>
                <a:spcPts val="0"/>
              </a:spcBef>
              <a:buNone/>
              <a:defRPr sz="900" b="0" i="0" u="none" strike="noStrike" cap="none">
                <a:solidFill>
                  <a:srgbClr val="888B94"/>
                </a:solidFill>
                <a:latin typeface="Open Sans Light"/>
                <a:ea typeface="Open Sans Light"/>
                <a:cs typeface="Open Sans Light"/>
                <a:sym typeface="Open Sans Light"/>
              </a:defRPr>
            </a:lvl8pPr>
            <a:lvl9pPr marL="0" marR="0" lvl="8" indent="0" algn="r" rtl="0">
              <a:spcBef>
                <a:spcPts val="0"/>
              </a:spcBef>
              <a:buNone/>
              <a:defRPr sz="900" b="0" i="0" u="none" strike="noStrike" cap="none">
                <a:solidFill>
                  <a:srgbClr val="888B94"/>
                </a:solidFill>
                <a:latin typeface="Open Sans Light"/>
                <a:ea typeface="Open Sans Light"/>
                <a:cs typeface="Open Sans Light"/>
                <a:sym typeface="Open Sans Light"/>
              </a:defRPr>
            </a:lvl9pPr>
          </a:lstStyle>
          <a:p>
            <a:pPr marL="0" lvl="0" indent="0" algn="r" rtl="0">
              <a:spcBef>
                <a:spcPts val="0"/>
              </a:spcBef>
              <a:spcAft>
                <a:spcPts val="0"/>
              </a:spcAft>
              <a:buNone/>
            </a:pPr>
            <a:fld id="{00000000-1234-1234-1234-123412341234}" type="slidenum">
              <a:rPr lang="en"/>
              <a:t>‹#›</a:t>
            </a:fld>
            <a:endParaRPr/>
          </a:p>
        </p:txBody>
      </p:sp>
      <p:sp>
        <p:nvSpPr>
          <p:cNvPr id="10" name="Google Shape;10;p1"/>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Autofit/>
          </a:bodyPr>
          <a:lstStyle>
            <a:lvl1pPr marR="0" lvl="0" algn="l" rtl="0">
              <a:lnSpc>
                <a:spcPct val="90000"/>
              </a:lnSpc>
              <a:spcBef>
                <a:spcPts val="0"/>
              </a:spcBef>
              <a:spcAft>
                <a:spcPts val="0"/>
              </a:spcAft>
              <a:buClr>
                <a:schemeClr val="dk1"/>
              </a:buClr>
              <a:buSzPts val="3300"/>
              <a:buFont typeface="Open Sans SemiBold"/>
              <a:buNone/>
              <a:defRPr sz="3300" b="0" i="0" u="none" strike="noStrike" cap="none">
                <a:solidFill>
                  <a:schemeClr val="dk1"/>
                </a:solidFill>
                <a:latin typeface="Open Sans SemiBold"/>
                <a:ea typeface="Open Sans SemiBold"/>
                <a:cs typeface="Open Sans SemiBold"/>
                <a:sym typeface="Open Sans SemiBold"/>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a:endParaRPr/>
          </a:p>
        </p:txBody>
      </p:sp>
      <p:sp>
        <p:nvSpPr>
          <p:cNvPr id="11" name="Google Shape;11;p1"/>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Autofit/>
          </a:bodyPr>
          <a:lstStyle>
            <a:lvl1pPr marL="457200" marR="0" lvl="0" indent="-361950" algn="l" rtl="0">
              <a:lnSpc>
                <a:spcPct val="90000"/>
              </a:lnSpc>
              <a:spcBef>
                <a:spcPts val="800"/>
              </a:spcBef>
              <a:spcAft>
                <a:spcPts val="0"/>
              </a:spcAft>
              <a:buClr>
                <a:schemeClr val="accent2"/>
              </a:buClr>
              <a:buSzPts val="2100"/>
              <a:buFont typeface="Arial"/>
              <a:buChar char="•"/>
              <a:defRPr sz="2100" b="0" i="0" u="none" strike="noStrike" cap="none">
                <a:solidFill>
                  <a:schemeClr val="dk1"/>
                </a:solidFill>
                <a:latin typeface="Open Sans Light"/>
                <a:ea typeface="Open Sans Light"/>
                <a:cs typeface="Open Sans Light"/>
                <a:sym typeface="Open Sans Light"/>
              </a:defRPr>
            </a:lvl1pPr>
            <a:lvl2pPr marL="914400" marR="0" lvl="1" indent="-342900" algn="l" rtl="0">
              <a:lnSpc>
                <a:spcPct val="90000"/>
              </a:lnSpc>
              <a:spcBef>
                <a:spcPts val="400"/>
              </a:spcBef>
              <a:spcAft>
                <a:spcPts val="0"/>
              </a:spcAft>
              <a:buClr>
                <a:schemeClr val="accent1"/>
              </a:buClr>
              <a:buSzPts val="1800"/>
              <a:buFont typeface="Arial"/>
              <a:buChar char="•"/>
              <a:defRPr sz="1800" b="0" i="0" u="none" strike="noStrike" cap="none">
                <a:solidFill>
                  <a:schemeClr val="dk1"/>
                </a:solidFill>
                <a:latin typeface="Open Sans Light"/>
                <a:ea typeface="Open Sans Light"/>
                <a:cs typeface="Open Sans Light"/>
                <a:sym typeface="Open Sans Light"/>
              </a:defRPr>
            </a:lvl2pPr>
            <a:lvl3pPr marL="1371600" marR="0" lvl="2" indent="-323850" algn="l" rtl="0">
              <a:lnSpc>
                <a:spcPct val="90000"/>
              </a:lnSpc>
              <a:spcBef>
                <a:spcPts val="400"/>
              </a:spcBef>
              <a:spcAft>
                <a:spcPts val="0"/>
              </a:spcAft>
              <a:buClr>
                <a:srgbClr val="3171D1"/>
              </a:buClr>
              <a:buSzPts val="1500"/>
              <a:buFont typeface="Arial"/>
              <a:buChar char="•"/>
              <a:defRPr sz="1500" b="0" i="0" u="none" strike="noStrike" cap="none">
                <a:solidFill>
                  <a:schemeClr val="dk1"/>
                </a:solidFill>
                <a:latin typeface="Open Sans Light"/>
                <a:ea typeface="Open Sans Light"/>
                <a:cs typeface="Open Sans Light"/>
                <a:sym typeface="Open Sans Light"/>
              </a:defRPr>
            </a:lvl3pPr>
            <a:lvl4pPr marL="1828800" marR="0" lvl="3" indent="-317500" algn="l" rtl="0">
              <a:lnSpc>
                <a:spcPct val="90000"/>
              </a:lnSpc>
              <a:spcBef>
                <a:spcPts val="400"/>
              </a:spcBef>
              <a:spcAft>
                <a:spcPts val="0"/>
              </a:spcAft>
              <a:buClr>
                <a:schemeClr val="accent2"/>
              </a:buClr>
              <a:buSzPts val="1400"/>
              <a:buFont typeface="Arial"/>
              <a:buChar char="•"/>
              <a:defRPr sz="1400" b="0" i="0" u="none" strike="noStrike" cap="none">
                <a:solidFill>
                  <a:schemeClr val="dk1"/>
                </a:solidFill>
                <a:latin typeface="Open Sans Light"/>
                <a:ea typeface="Open Sans Light"/>
                <a:cs typeface="Open Sans Light"/>
                <a:sym typeface="Open Sans Light"/>
              </a:defRPr>
            </a:lvl4pPr>
            <a:lvl5pPr marL="2286000" marR="0" lvl="4" indent="-317500" algn="l" rtl="0">
              <a:lnSpc>
                <a:spcPct val="90000"/>
              </a:lnSpc>
              <a:spcBef>
                <a:spcPts val="400"/>
              </a:spcBef>
              <a:spcAft>
                <a:spcPts val="0"/>
              </a:spcAft>
              <a:buClr>
                <a:srgbClr val="888B90"/>
              </a:buClr>
              <a:buSzPts val="1400"/>
              <a:buFont typeface="Arial"/>
              <a:buChar char="•"/>
              <a:defRPr sz="1400" b="0" i="0" u="none" strike="noStrike" cap="none">
                <a:solidFill>
                  <a:schemeClr val="dk1"/>
                </a:solidFill>
                <a:latin typeface="Open Sans Light"/>
                <a:ea typeface="Open Sans Light"/>
                <a:cs typeface="Open Sans Light"/>
                <a:sym typeface="Open Sans Light"/>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Open Sans Light"/>
                <a:ea typeface="Open Sans Light"/>
                <a:cs typeface="Open Sans Light"/>
                <a:sym typeface="Open Sans Light"/>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Open Sans Light"/>
                <a:ea typeface="Open Sans Light"/>
                <a:cs typeface="Open Sans Light"/>
                <a:sym typeface="Open Sans Light"/>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Open Sans Light"/>
                <a:ea typeface="Open Sans Light"/>
                <a:cs typeface="Open Sans Light"/>
                <a:sym typeface="Open Sans Light"/>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Open Sans Light"/>
                <a:ea typeface="Open Sans Light"/>
                <a:cs typeface="Open Sans Light"/>
                <a:sym typeface="Open Sans Light"/>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17.xml"/><Relationship Id="rId5" Type="http://schemas.openxmlformats.org/officeDocument/2006/relationships/image" Target="../media/image26.png"/><Relationship Id="rId4" Type="http://schemas.openxmlformats.org/officeDocument/2006/relationships/hyperlink" Target="https://docs.google.com/forms/d/e/1FAIpQLScsAIhzGyQtzIKI-m78annk1pM9qSuFsiZScY-grnica2Vr6A/viewform?usp=sf_lin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19"/>
          <p:cNvSpPr txBox="1">
            <a:spLocks noGrp="1"/>
          </p:cNvSpPr>
          <p:nvPr>
            <p:ph type="title"/>
          </p:nvPr>
        </p:nvSpPr>
        <p:spPr>
          <a:xfrm>
            <a:off x="1496292" y="165100"/>
            <a:ext cx="6255300" cy="2034900"/>
          </a:xfrm>
          <a:prstGeom prst="rect">
            <a:avLst/>
          </a:prstGeom>
        </p:spPr>
        <p:txBody>
          <a:bodyPr spcFirstLastPara="1" wrap="square" lIns="68575" tIns="34275" rIns="342900" bIns="34275" anchor="b" anchorCtr="0">
            <a:noAutofit/>
          </a:bodyPr>
          <a:lstStyle/>
          <a:p>
            <a:pPr marL="0" lvl="0" indent="0" algn="l" rtl="0">
              <a:spcBef>
                <a:spcPts val="0"/>
              </a:spcBef>
              <a:spcAft>
                <a:spcPts val="0"/>
              </a:spcAft>
              <a:buNone/>
            </a:pPr>
            <a:r>
              <a:rPr lang="en" sz="3600"/>
              <a:t>The Instructional Leader's Guide to Implementing K-8 Science Practices</a:t>
            </a:r>
            <a:endParaRPr sz="3600"/>
          </a:p>
        </p:txBody>
      </p:sp>
      <p:sp>
        <p:nvSpPr>
          <p:cNvPr id="127" name="Google Shape;127;p19"/>
          <p:cNvSpPr txBox="1">
            <a:spLocks noGrp="1"/>
          </p:cNvSpPr>
          <p:nvPr>
            <p:ph type="body" idx="1"/>
          </p:nvPr>
        </p:nvSpPr>
        <p:spPr>
          <a:xfrm>
            <a:off x="2602250" y="2533750"/>
            <a:ext cx="4043400" cy="593400"/>
          </a:xfrm>
          <a:prstGeom prst="rect">
            <a:avLst/>
          </a:prstGeom>
        </p:spPr>
        <p:txBody>
          <a:bodyPr spcFirstLastPara="1" wrap="square" lIns="68575" tIns="137150" rIns="342900" bIns="137150" anchor="t" anchorCtr="0">
            <a:noAutofit/>
          </a:bodyPr>
          <a:lstStyle/>
          <a:p>
            <a:pPr marL="0" lvl="0" indent="0" algn="l" rtl="0">
              <a:spcBef>
                <a:spcPts val="800"/>
              </a:spcBef>
              <a:spcAft>
                <a:spcPts val="0"/>
              </a:spcAft>
              <a:buNone/>
            </a:pPr>
            <a:r>
              <a:rPr lang="en"/>
              <a:t>Chapter 2 - A Framework for Supervision: The Continuum</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0"/>
          <p:cNvSpPr txBox="1">
            <a:spLocks noGrp="1"/>
          </p:cNvSpPr>
          <p:nvPr>
            <p:ph type="body" idx="1"/>
          </p:nvPr>
        </p:nvSpPr>
        <p:spPr>
          <a:xfrm>
            <a:off x="628650" y="1233052"/>
            <a:ext cx="7886700" cy="1991400"/>
          </a:xfrm>
          <a:prstGeom prst="rect">
            <a:avLst/>
          </a:prstGeom>
        </p:spPr>
        <p:txBody>
          <a:bodyPr spcFirstLastPara="1" wrap="square" lIns="68575" tIns="34275" rIns="68575" bIns="34275" anchor="t" anchorCtr="0">
            <a:noAutofit/>
          </a:bodyPr>
          <a:lstStyle/>
          <a:p>
            <a:pPr marL="457200" lvl="0" indent="-336550" algn="l" rtl="0">
              <a:spcBef>
                <a:spcPts val="800"/>
              </a:spcBef>
              <a:spcAft>
                <a:spcPts val="0"/>
              </a:spcAft>
              <a:buClr>
                <a:schemeClr val="accent3"/>
              </a:buClr>
              <a:buSzPts val="1700"/>
              <a:buChar char="•"/>
            </a:pPr>
            <a:r>
              <a:rPr lang="en"/>
              <a:t>Stay engaged</a:t>
            </a:r>
            <a:endParaRPr/>
          </a:p>
          <a:p>
            <a:pPr marL="457200" lvl="0" indent="-336550" algn="l" rtl="0">
              <a:spcBef>
                <a:spcPts val="0"/>
              </a:spcBef>
              <a:spcAft>
                <a:spcPts val="0"/>
              </a:spcAft>
              <a:buClr>
                <a:schemeClr val="accent3"/>
              </a:buClr>
              <a:buSzPts val="1700"/>
              <a:buChar char="•"/>
            </a:pPr>
            <a:r>
              <a:rPr lang="en"/>
              <a:t>Expect and accept a lack of closure</a:t>
            </a:r>
            <a:endParaRPr/>
          </a:p>
          <a:p>
            <a:pPr marL="457200" lvl="0" indent="-336550" algn="l" rtl="0">
              <a:spcBef>
                <a:spcPts val="0"/>
              </a:spcBef>
              <a:spcAft>
                <a:spcPts val="0"/>
              </a:spcAft>
              <a:buClr>
                <a:schemeClr val="accent3"/>
              </a:buClr>
              <a:buSzPts val="1700"/>
              <a:buChar char="•"/>
            </a:pPr>
            <a:r>
              <a:rPr lang="en"/>
              <a:t>Speak your truth </a:t>
            </a:r>
            <a:endParaRPr/>
          </a:p>
          <a:p>
            <a:pPr marL="457200" lvl="0" indent="-336550" algn="l" rtl="0">
              <a:spcBef>
                <a:spcPts val="0"/>
              </a:spcBef>
              <a:spcAft>
                <a:spcPts val="0"/>
              </a:spcAft>
              <a:buClr>
                <a:schemeClr val="accent3"/>
              </a:buClr>
              <a:buSzPts val="1700"/>
              <a:buChar char="•"/>
            </a:pPr>
            <a:r>
              <a:rPr lang="en"/>
              <a:t>Expect to experience discomfort</a:t>
            </a:r>
            <a:endParaRPr/>
          </a:p>
          <a:p>
            <a:pPr marL="457200" lvl="0" indent="-336550" algn="l" rtl="0">
              <a:spcBef>
                <a:spcPts val="0"/>
              </a:spcBef>
              <a:spcAft>
                <a:spcPts val="0"/>
              </a:spcAft>
              <a:buClr>
                <a:schemeClr val="accent3"/>
              </a:buClr>
              <a:buSzPts val="1700"/>
              <a:buChar char="•"/>
            </a:pPr>
            <a:r>
              <a:rPr lang="en"/>
              <a:t>Bring your identity</a:t>
            </a:r>
            <a:endParaRPr/>
          </a:p>
          <a:p>
            <a:pPr marL="0" lvl="0" indent="0" algn="l" rtl="0">
              <a:spcBef>
                <a:spcPts val="800"/>
              </a:spcBef>
              <a:spcAft>
                <a:spcPts val="0"/>
              </a:spcAft>
              <a:buNone/>
            </a:pPr>
            <a:endParaRPr/>
          </a:p>
        </p:txBody>
      </p:sp>
      <p:sp>
        <p:nvSpPr>
          <p:cNvPr id="133" name="Google Shape;133;p20"/>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Community Agreements</a:t>
            </a:r>
            <a:endParaRPr/>
          </a:p>
        </p:txBody>
      </p:sp>
      <p:sp>
        <p:nvSpPr>
          <p:cNvPr id="134" name="Google Shape;134;p20"/>
          <p:cNvSpPr txBox="1"/>
          <p:nvPr/>
        </p:nvSpPr>
        <p:spPr>
          <a:xfrm>
            <a:off x="1401225" y="3495425"/>
            <a:ext cx="5992500" cy="1001100"/>
          </a:xfrm>
          <a:prstGeom prst="rect">
            <a:avLst/>
          </a:prstGeom>
          <a:no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1200">
                <a:latin typeface="Open Sans"/>
                <a:ea typeface="Open Sans"/>
                <a:cs typeface="Open Sans"/>
                <a:sym typeface="Open Sans"/>
              </a:rPr>
              <a:t>Curiosity is what we need.  We don’t have to let go of what we believe, but we do need to be curious about what someone else believes.  We do need to acknowledge that their way of interpreting the world might be essential to our survival. - Margaret Wheatley, Willing to be Disturbed, 2002</a:t>
            </a:r>
            <a:endParaRPr sz="1200">
              <a:latin typeface="Open Sans"/>
              <a:ea typeface="Open Sans"/>
              <a:cs typeface="Open Sans"/>
              <a:sym typeface="Open Sans"/>
            </a:endParaRPr>
          </a:p>
        </p:txBody>
      </p:sp>
      <p:pic>
        <p:nvPicPr>
          <p:cNvPr id="135" name="Google Shape;135;p20"/>
          <p:cNvPicPr preferRelativeResize="0"/>
          <p:nvPr/>
        </p:nvPicPr>
        <p:blipFill>
          <a:blip r:embed="rId3">
            <a:alphaModFix/>
          </a:blip>
          <a:stretch>
            <a:fillRect/>
          </a:stretch>
        </p:blipFill>
        <p:spPr>
          <a:xfrm>
            <a:off x="6867725" y="1410725"/>
            <a:ext cx="1647625" cy="15422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1"/>
          <p:cNvSpPr txBox="1">
            <a:spLocks noGrp="1"/>
          </p:cNvSpPr>
          <p:nvPr>
            <p:ph type="body" idx="1"/>
          </p:nvPr>
        </p:nvSpPr>
        <p:spPr>
          <a:xfrm>
            <a:off x="628650" y="1233050"/>
            <a:ext cx="6532800" cy="3399600"/>
          </a:xfrm>
          <a:prstGeom prst="rect">
            <a:avLst/>
          </a:prstGeom>
        </p:spPr>
        <p:txBody>
          <a:bodyPr spcFirstLastPara="1" wrap="square" lIns="68575" tIns="34275" rIns="68575" bIns="34275" anchor="t" anchorCtr="0">
            <a:noAutofit/>
          </a:bodyPr>
          <a:lstStyle/>
          <a:p>
            <a:pPr marL="457200" lvl="0" indent="-342900" algn="l" rtl="0">
              <a:lnSpc>
                <a:spcPct val="115000"/>
              </a:lnSpc>
              <a:spcBef>
                <a:spcPts val="800"/>
              </a:spcBef>
              <a:spcAft>
                <a:spcPts val="0"/>
              </a:spcAft>
              <a:buClr>
                <a:schemeClr val="accent3"/>
              </a:buClr>
              <a:buSzPts val="1800"/>
              <a:buChar char="•"/>
            </a:pPr>
            <a:r>
              <a:rPr lang="en"/>
              <a:t>To reduce background noise, please stay on mute when not speaking.</a:t>
            </a:r>
            <a:endParaRPr/>
          </a:p>
          <a:p>
            <a:pPr marL="457200" lvl="0" indent="-342900" algn="l" rtl="0">
              <a:lnSpc>
                <a:spcPct val="115000"/>
              </a:lnSpc>
              <a:spcBef>
                <a:spcPts val="0"/>
              </a:spcBef>
              <a:spcAft>
                <a:spcPts val="0"/>
              </a:spcAft>
              <a:buClr>
                <a:schemeClr val="accent3"/>
              </a:buClr>
              <a:buSzPts val="1800"/>
              <a:buChar char="•"/>
            </a:pPr>
            <a:r>
              <a:rPr lang="en"/>
              <a:t>Video is optional, but please know that all attire and backgrounds are accepted!</a:t>
            </a:r>
            <a:endParaRPr/>
          </a:p>
          <a:p>
            <a:pPr marL="457200" lvl="0" indent="-342900" algn="l" rtl="0">
              <a:lnSpc>
                <a:spcPct val="115000"/>
              </a:lnSpc>
              <a:spcBef>
                <a:spcPts val="0"/>
              </a:spcBef>
              <a:spcAft>
                <a:spcPts val="0"/>
              </a:spcAft>
              <a:buClr>
                <a:schemeClr val="accent3"/>
              </a:buClr>
              <a:buSzPts val="1800"/>
              <a:buChar char="•"/>
            </a:pPr>
            <a:r>
              <a:rPr lang="en"/>
              <a:t>Familiarize yourself with the chat box. It’s a great place to ask questions and post comments.</a:t>
            </a:r>
            <a:endParaRPr/>
          </a:p>
          <a:p>
            <a:pPr marL="457200" lvl="0" indent="-342900" algn="l" rtl="0">
              <a:lnSpc>
                <a:spcPct val="115000"/>
              </a:lnSpc>
              <a:spcBef>
                <a:spcPts val="0"/>
              </a:spcBef>
              <a:spcAft>
                <a:spcPts val="0"/>
              </a:spcAft>
              <a:buClr>
                <a:schemeClr val="accent3"/>
              </a:buClr>
              <a:buSzPts val="1800"/>
              <a:buChar char="•"/>
            </a:pPr>
            <a:r>
              <a:rPr lang="en"/>
              <a:t>Materials will be shared following the session. </a:t>
            </a:r>
            <a:endParaRPr/>
          </a:p>
          <a:p>
            <a:pPr marL="0" lvl="0" indent="0" algn="l" rtl="0">
              <a:spcBef>
                <a:spcPts val="800"/>
              </a:spcBef>
              <a:spcAft>
                <a:spcPts val="0"/>
              </a:spcAft>
              <a:buNone/>
            </a:pPr>
            <a:endParaRPr/>
          </a:p>
        </p:txBody>
      </p:sp>
      <p:sp>
        <p:nvSpPr>
          <p:cNvPr id="141" name="Google Shape;141;p21"/>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Housekeeping</a:t>
            </a:r>
            <a:endParaRPr/>
          </a:p>
        </p:txBody>
      </p:sp>
      <p:pic>
        <p:nvPicPr>
          <p:cNvPr id="142" name="Google Shape;142;p21"/>
          <p:cNvPicPr preferRelativeResize="0"/>
          <p:nvPr/>
        </p:nvPicPr>
        <p:blipFill>
          <a:blip r:embed="rId3">
            <a:alphaModFix/>
          </a:blip>
          <a:stretch>
            <a:fillRect/>
          </a:stretch>
        </p:blipFill>
        <p:spPr>
          <a:xfrm rot="-2948019">
            <a:off x="6524332" y="1571768"/>
            <a:ext cx="3001079" cy="192724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pic>
        <p:nvPicPr>
          <p:cNvPr id="147" name="Google Shape;147;p22"/>
          <p:cNvPicPr preferRelativeResize="0"/>
          <p:nvPr/>
        </p:nvPicPr>
        <p:blipFill>
          <a:blip r:embed="rId3">
            <a:alphaModFix/>
          </a:blip>
          <a:stretch>
            <a:fillRect/>
          </a:stretch>
        </p:blipFill>
        <p:spPr>
          <a:xfrm>
            <a:off x="2576575" y="243150"/>
            <a:ext cx="5836875" cy="4363149"/>
          </a:xfrm>
          <a:prstGeom prst="rect">
            <a:avLst/>
          </a:prstGeom>
          <a:noFill/>
          <a:ln>
            <a:noFill/>
          </a:ln>
        </p:spPr>
      </p:pic>
      <p:pic>
        <p:nvPicPr>
          <p:cNvPr id="148" name="Google Shape;148;p22"/>
          <p:cNvPicPr preferRelativeResize="0"/>
          <p:nvPr/>
        </p:nvPicPr>
        <p:blipFill>
          <a:blip r:embed="rId4">
            <a:alphaModFix/>
          </a:blip>
          <a:stretch>
            <a:fillRect/>
          </a:stretch>
        </p:blipFill>
        <p:spPr>
          <a:xfrm>
            <a:off x="297125" y="1870356"/>
            <a:ext cx="2219325" cy="10382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23"/>
          <p:cNvSpPr txBox="1">
            <a:spLocks noGrp="1"/>
          </p:cNvSpPr>
          <p:nvPr>
            <p:ph type="body" idx="1"/>
          </p:nvPr>
        </p:nvSpPr>
        <p:spPr>
          <a:xfrm>
            <a:off x="628650" y="1233055"/>
            <a:ext cx="7886700" cy="3399600"/>
          </a:xfrm>
          <a:prstGeom prst="rect">
            <a:avLst/>
          </a:prstGeom>
        </p:spPr>
        <p:txBody>
          <a:bodyPr spcFirstLastPara="1" wrap="square" lIns="68575" tIns="34275" rIns="68575" bIns="34275" anchor="t" anchorCtr="0">
            <a:noAutofit/>
          </a:bodyPr>
          <a:lstStyle/>
          <a:p>
            <a:pPr marL="457200" lvl="0" indent="-317500" algn="l" rtl="0">
              <a:lnSpc>
                <a:spcPct val="150000"/>
              </a:lnSpc>
              <a:spcBef>
                <a:spcPts val="800"/>
              </a:spcBef>
              <a:spcAft>
                <a:spcPts val="0"/>
              </a:spcAft>
              <a:buClr>
                <a:schemeClr val="accent3"/>
              </a:buClr>
              <a:buSzPts val="1400"/>
              <a:buAutoNum type="arabicPeriod"/>
            </a:pPr>
            <a:r>
              <a:rPr lang="en"/>
              <a:t>Grounded in Natural Phenomenon </a:t>
            </a:r>
            <a:endParaRPr/>
          </a:p>
          <a:p>
            <a:pPr marL="457200" lvl="0" indent="-317500" algn="l" rtl="0">
              <a:lnSpc>
                <a:spcPct val="150000"/>
              </a:lnSpc>
              <a:spcBef>
                <a:spcPts val="0"/>
              </a:spcBef>
              <a:spcAft>
                <a:spcPts val="0"/>
              </a:spcAft>
              <a:buClr>
                <a:schemeClr val="accent3"/>
              </a:buClr>
              <a:buSzPts val="1400"/>
              <a:buAutoNum type="arabicPeriod"/>
            </a:pPr>
            <a:r>
              <a:rPr lang="en"/>
              <a:t>Focused on building and critiquing ideas using evidence</a:t>
            </a:r>
            <a:endParaRPr/>
          </a:p>
          <a:p>
            <a:pPr marL="457200" lvl="0" indent="-317500" algn="l" rtl="0">
              <a:lnSpc>
                <a:spcPct val="150000"/>
              </a:lnSpc>
              <a:spcBef>
                <a:spcPts val="0"/>
              </a:spcBef>
              <a:spcAft>
                <a:spcPts val="0"/>
              </a:spcAft>
              <a:buClr>
                <a:schemeClr val="accent3"/>
              </a:buClr>
              <a:buSzPts val="1400"/>
              <a:buAutoNum type="arabicPeriod"/>
            </a:pPr>
            <a:r>
              <a:rPr lang="en"/>
              <a:t>Student-Directed and collaborative</a:t>
            </a:r>
            <a:endParaRPr/>
          </a:p>
          <a:p>
            <a:pPr marL="0" lvl="0" indent="0" algn="l" rtl="0">
              <a:lnSpc>
                <a:spcPct val="150000"/>
              </a:lnSpc>
              <a:spcBef>
                <a:spcPts val="800"/>
              </a:spcBef>
              <a:spcAft>
                <a:spcPts val="0"/>
              </a:spcAft>
              <a:buNone/>
            </a:pPr>
            <a:endParaRPr/>
          </a:p>
          <a:p>
            <a:pPr marL="0" lvl="0" indent="0" algn="l" rtl="0">
              <a:lnSpc>
                <a:spcPct val="150000"/>
              </a:lnSpc>
              <a:spcBef>
                <a:spcPts val="800"/>
              </a:spcBef>
              <a:spcAft>
                <a:spcPts val="0"/>
              </a:spcAft>
              <a:buNone/>
            </a:pPr>
            <a:r>
              <a:rPr lang="en"/>
              <a:t>If these are the levers; yet we have no </a:t>
            </a:r>
            <a:r>
              <a:rPr lang="en" b="1">
                <a:latin typeface="Open Sans"/>
                <a:ea typeface="Open Sans"/>
                <a:cs typeface="Open Sans"/>
                <a:sym typeface="Open Sans"/>
              </a:rPr>
              <a:t>direct</a:t>
            </a:r>
            <a:r>
              <a:rPr lang="en"/>
              <a:t> time, how might these levers connect to other areas?</a:t>
            </a:r>
            <a:endParaRPr/>
          </a:p>
          <a:p>
            <a:pPr marL="0" lvl="0" indent="0" algn="l" rtl="0">
              <a:spcBef>
                <a:spcPts val="800"/>
              </a:spcBef>
              <a:spcAft>
                <a:spcPts val="0"/>
              </a:spcAft>
              <a:buNone/>
            </a:pPr>
            <a:endParaRPr/>
          </a:p>
        </p:txBody>
      </p:sp>
      <p:sp>
        <p:nvSpPr>
          <p:cNvPr id="154" name="Google Shape;154;p23"/>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Instructional Levers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24"/>
          <p:cNvSpPr txBox="1">
            <a:spLocks noGrp="1"/>
          </p:cNvSpPr>
          <p:nvPr>
            <p:ph type="body" idx="1"/>
          </p:nvPr>
        </p:nvSpPr>
        <p:spPr>
          <a:xfrm>
            <a:off x="400050" y="1004450"/>
            <a:ext cx="7361700" cy="3399600"/>
          </a:xfrm>
          <a:prstGeom prst="rect">
            <a:avLst/>
          </a:prstGeom>
        </p:spPr>
        <p:txBody>
          <a:bodyPr spcFirstLastPara="1" wrap="square" lIns="68575" tIns="34275" rIns="68575" bIns="34275" anchor="t" anchorCtr="0">
            <a:noAutofit/>
          </a:bodyPr>
          <a:lstStyle/>
          <a:p>
            <a:pPr marL="0" lvl="0" indent="0" algn="l" rtl="0">
              <a:lnSpc>
                <a:spcPct val="115000"/>
              </a:lnSpc>
              <a:spcBef>
                <a:spcPts val="800"/>
              </a:spcBef>
              <a:spcAft>
                <a:spcPts val="0"/>
              </a:spcAft>
              <a:buNone/>
            </a:pPr>
            <a:r>
              <a:rPr lang="en"/>
              <a:t>In the text our authors suggest that there is a need for a "science-specific" evaluation framework. </a:t>
            </a:r>
            <a:endParaRPr/>
          </a:p>
          <a:p>
            <a:pPr marL="457200" lvl="0" indent="-368300" algn="l" rtl="0">
              <a:lnSpc>
                <a:spcPct val="115000"/>
              </a:lnSpc>
              <a:spcBef>
                <a:spcPts val="800"/>
              </a:spcBef>
              <a:spcAft>
                <a:spcPts val="0"/>
              </a:spcAft>
              <a:buClr>
                <a:schemeClr val="accent3"/>
              </a:buClr>
              <a:buSzPts val="2200"/>
              <a:buChar char="•"/>
            </a:pPr>
            <a:r>
              <a:rPr lang="en"/>
              <a:t>Thinking about your space, how might administrators react to this idea?</a:t>
            </a:r>
            <a:endParaRPr/>
          </a:p>
          <a:p>
            <a:pPr marL="457200" lvl="0" indent="-368300" algn="l" rtl="0">
              <a:lnSpc>
                <a:spcPct val="115000"/>
              </a:lnSpc>
              <a:spcBef>
                <a:spcPts val="0"/>
              </a:spcBef>
              <a:spcAft>
                <a:spcPts val="0"/>
              </a:spcAft>
              <a:buClr>
                <a:schemeClr val="accent3"/>
              </a:buClr>
              <a:buSzPts val="2200"/>
              <a:buChar char="•"/>
            </a:pPr>
            <a:r>
              <a:rPr lang="en"/>
              <a:t>How much </a:t>
            </a:r>
            <a:r>
              <a:rPr lang="en" b="1">
                <a:latin typeface="Open Sans"/>
                <a:ea typeface="Open Sans"/>
                <a:cs typeface="Open Sans"/>
                <a:sym typeface="Open Sans"/>
              </a:rPr>
              <a:t>administrative </a:t>
            </a:r>
            <a:r>
              <a:rPr lang="en"/>
              <a:t>professional </a:t>
            </a:r>
            <a:br>
              <a:rPr lang="en"/>
            </a:br>
            <a:r>
              <a:rPr lang="en"/>
              <a:t>development time is currently devoted to providing </a:t>
            </a:r>
            <a:r>
              <a:rPr lang="en" b="1">
                <a:latin typeface="Open Sans"/>
                <a:ea typeface="Open Sans"/>
                <a:cs typeface="Open Sans"/>
                <a:sym typeface="Open Sans"/>
              </a:rPr>
              <a:t>content specific feedback</a:t>
            </a:r>
            <a:r>
              <a:rPr lang="en"/>
              <a:t> during observations?</a:t>
            </a:r>
            <a:endParaRPr/>
          </a:p>
          <a:p>
            <a:pPr marL="914400" lvl="1" indent="-317500" algn="l" rtl="0">
              <a:lnSpc>
                <a:spcPct val="115000"/>
              </a:lnSpc>
              <a:spcBef>
                <a:spcPts val="0"/>
              </a:spcBef>
              <a:spcAft>
                <a:spcPts val="0"/>
              </a:spcAft>
              <a:buSzPts val="1400"/>
              <a:buChar char="•"/>
            </a:pPr>
            <a:r>
              <a:rPr lang="en"/>
              <a:t>Why might it be important?</a:t>
            </a:r>
            <a:endParaRPr/>
          </a:p>
          <a:p>
            <a:pPr marL="914400" lvl="1" indent="-317500" algn="l" rtl="0">
              <a:lnSpc>
                <a:spcPct val="115000"/>
              </a:lnSpc>
              <a:spcBef>
                <a:spcPts val="0"/>
              </a:spcBef>
              <a:spcAft>
                <a:spcPts val="0"/>
              </a:spcAft>
              <a:buSzPts val="1400"/>
              <a:buChar char="•"/>
            </a:pPr>
            <a:r>
              <a:rPr lang="en"/>
              <a:t>How might this shift other professional metrics?</a:t>
            </a:r>
            <a:endParaRPr/>
          </a:p>
        </p:txBody>
      </p:sp>
      <p:sp>
        <p:nvSpPr>
          <p:cNvPr id="160" name="Google Shape;160;p24"/>
          <p:cNvSpPr txBox="1">
            <a:spLocks noGrp="1"/>
          </p:cNvSpPr>
          <p:nvPr>
            <p:ph type="title"/>
          </p:nvPr>
        </p:nvSpPr>
        <p:spPr>
          <a:xfrm>
            <a:off x="400050" y="45244"/>
            <a:ext cx="7886700" cy="9942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Science-Specific</a:t>
            </a:r>
            <a:endParaRPr/>
          </a:p>
        </p:txBody>
      </p:sp>
      <p:pic>
        <p:nvPicPr>
          <p:cNvPr id="161" name="Google Shape;161;p24"/>
          <p:cNvPicPr preferRelativeResize="0"/>
          <p:nvPr/>
        </p:nvPicPr>
        <p:blipFill>
          <a:blip r:embed="rId3">
            <a:alphaModFix/>
          </a:blip>
          <a:stretch>
            <a:fillRect/>
          </a:stretch>
        </p:blipFill>
        <p:spPr>
          <a:xfrm>
            <a:off x="7377200" y="2695550"/>
            <a:ext cx="1358402" cy="135840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pic>
        <p:nvPicPr>
          <p:cNvPr id="166" name="Google Shape;166;p25"/>
          <p:cNvPicPr preferRelativeResize="0"/>
          <p:nvPr/>
        </p:nvPicPr>
        <p:blipFill>
          <a:blip r:embed="rId3">
            <a:alphaModFix/>
          </a:blip>
          <a:stretch>
            <a:fillRect/>
          </a:stretch>
        </p:blipFill>
        <p:spPr>
          <a:xfrm>
            <a:off x="2267775" y="513200"/>
            <a:ext cx="4969800" cy="4104025"/>
          </a:xfrm>
          <a:prstGeom prst="rect">
            <a:avLst/>
          </a:prstGeom>
          <a:noFill/>
          <a:ln>
            <a:noFill/>
          </a:ln>
        </p:spPr>
      </p:pic>
      <p:sp>
        <p:nvSpPr>
          <p:cNvPr id="167" name="Google Shape;167;p25"/>
          <p:cNvSpPr txBox="1">
            <a:spLocks noGrp="1"/>
          </p:cNvSpPr>
          <p:nvPr>
            <p:ph type="title"/>
          </p:nvPr>
        </p:nvSpPr>
        <p:spPr>
          <a:xfrm>
            <a:off x="175100" y="206294"/>
            <a:ext cx="7886700" cy="9942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Intersections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26"/>
          <p:cNvSpPr txBox="1">
            <a:spLocks noGrp="1"/>
          </p:cNvSpPr>
          <p:nvPr>
            <p:ph type="title"/>
          </p:nvPr>
        </p:nvSpPr>
        <p:spPr>
          <a:xfrm>
            <a:off x="505800" y="125275"/>
            <a:ext cx="8132400" cy="9942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SEPs Organized into Groups</a:t>
            </a:r>
            <a:endParaRPr/>
          </a:p>
        </p:txBody>
      </p:sp>
      <p:graphicFrame>
        <p:nvGraphicFramePr>
          <p:cNvPr id="173" name="Google Shape;173;p26"/>
          <p:cNvGraphicFramePr/>
          <p:nvPr/>
        </p:nvGraphicFramePr>
        <p:xfrm>
          <a:off x="505800" y="1026920"/>
          <a:ext cx="3000000" cy="3000000"/>
        </p:xfrm>
        <a:graphic>
          <a:graphicData uri="http://schemas.openxmlformats.org/drawingml/2006/table">
            <a:tbl>
              <a:tblPr>
                <a:noFill/>
                <a:tableStyleId>{A376D174-9067-48F7-841C-D7CA5CFE6D51}</a:tableStyleId>
              </a:tblPr>
              <a:tblGrid>
                <a:gridCol w="2710800">
                  <a:extLst>
                    <a:ext uri="{9D8B030D-6E8A-4147-A177-3AD203B41FA5}">
                      <a16:colId xmlns:a16="http://schemas.microsoft.com/office/drawing/2014/main" val="20000"/>
                    </a:ext>
                  </a:extLst>
                </a:gridCol>
                <a:gridCol w="2710800">
                  <a:extLst>
                    <a:ext uri="{9D8B030D-6E8A-4147-A177-3AD203B41FA5}">
                      <a16:colId xmlns:a16="http://schemas.microsoft.com/office/drawing/2014/main" val="20001"/>
                    </a:ext>
                  </a:extLst>
                </a:gridCol>
                <a:gridCol w="2710800">
                  <a:extLst>
                    <a:ext uri="{9D8B030D-6E8A-4147-A177-3AD203B41FA5}">
                      <a16:colId xmlns:a16="http://schemas.microsoft.com/office/drawing/2014/main" val="20002"/>
                    </a:ext>
                  </a:extLst>
                </a:gridCol>
              </a:tblGrid>
              <a:tr h="458025">
                <a:tc>
                  <a:txBody>
                    <a:bodyPr/>
                    <a:lstStyle/>
                    <a:p>
                      <a:pPr marL="0" lvl="0" indent="0" algn="ctr" rtl="0">
                        <a:spcBef>
                          <a:spcPts val="0"/>
                        </a:spcBef>
                        <a:spcAft>
                          <a:spcPts val="0"/>
                        </a:spcAft>
                        <a:buNone/>
                      </a:pPr>
                      <a:r>
                        <a:rPr lang="en" b="1">
                          <a:solidFill>
                            <a:schemeClr val="lt1"/>
                          </a:solidFill>
                        </a:rPr>
                        <a:t>Investigating Practices</a:t>
                      </a:r>
                      <a:endParaRPr b="1">
                        <a:solidFill>
                          <a:schemeClr val="lt1"/>
                        </a:solidFill>
                      </a:endParaRPr>
                    </a:p>
                  </a:txBody>
                  <a:tcPr marL="91425" marR="91425" marT="91425" marB="91425">
                    <a:solidFill>
                      <a:srgbClr val="888B94"/>
                    </a:solidFill>
                  </a:tcPr>
                </a:tc>
                <a:tc>
                  <a:txBody>
                    <a:bodyPr/>
                    <a:lstStyle/>
                    <a:p>
                      <a:pPr marL="0" lvl="0" indent="0" algn="ctr" rtl="0">
                        <a:spcBef>
                          <a:spcPts val="0"/>
                        </a:spcBef>
                        <a:spcAft>
                          <a:spcPts val="0"/>
                        </a:spcAft>
                        <a:buNone/>
                      </a:pPr>
                      <a:r>
                        <a:rPr lang="en" b="1">
                          <a:solidFill>
                            <a:schemeClr val="lt1"/>
                          </a:solidFill>
                        </a:rPr>
                        <a:t>Sensemaking Practices</a:t>
                      </a:r>
                      <a:endParaRPr b="1">
                        <a:solidFill>
                          <a:schemeClr val="lt1"/>
                        </a:solidFill>
                      </a:endParaRPr>
                    </a:p>
                  </a:txBody>
                  <a:tcPr marL="91425" marR="91425" marT="91425" marB="91425">
                    <a:solidFill>
                      <a:srgbClr val="888B94"/>
                    </a:solidFill>
                  </a:tcPr>
                </a:tc>
                <a:tc>
                  <a:txBody>
                    <a:bodyPr/>
                    <a:lstStyle/>
                    <a:p>
                      <a:pPr marL="0" lvl="0" indent="0" algn="ctr" rtl="0">
                        <a:spcBef>
                          <a:spcPts val="0"/>
                        </a:spcBef>
                        <a:spcAft>
                          <a:spcPts val="0"/>
                        </a:spcAft>
                        <a:buNone/>
                      </a:pPr>
                      <a:r>
                        <a:rPr lang="en" b="1">
                          <a:solidFill>
                            <a:schemeClr val="lt1"/>
                          </a:solidFill>
                        </a:rPr>
                        <a:t>Critiquing Practices</a:t>
                      </a:r>
                      <a:endParaRPr b="1">
                        <a:solidFill>
                          <a:schemeClr val="lt1"/>
                        </a:solidFill>
                      </a:endParaRPr>
                    </a:p>
                  </a:txBody>
                  <a:tcPr marL="91425" marR="91425" marT="91425" marB="91425">
                    <a:solidFill>
                      <a:srgbClr val="888B94"/>
                    </a:solidFill>
                  </a:tcPr>
                </a:tc>
                <a:extLst>
                  <a:ext uri="{0D108BD9-81ED-4DB2-BD59-A6C34878D82A}">
                    <a16:rowId xmlns:a16="http://schemas.microsoft.com/office/drawing/2014/main" val="10000"/>
                  </a:ext>
                </a:extLst>
              </a:tr>
              <a:tr h="1691250">
                <a:tc>
                  <a:txBody>
                    <a:bodyPr/>
                    <a:lstStyle/>
                    <a:p>
                      <a:pPr marL="0" lvl="0" indent="0" algn="l" rtl="0">
                        <a:spcBef>
                          <a:spcPts val="0"/>
                        </a:spcBef>
                        <a:spcAft>
                          <a:spcPts val="0"/>
                        </a:spcAft>
                        <a:buNone/>
                      </a:pPr>
                      <a:r>
                        <a:rPr lang="en"/>
                        <a:t>1. Asking Questions</a:t>
                      </a:r>
                      <a:endParaRPr/>
                    </a:p>
                    <a:p>
                      <a:pPr marL="0" lvl="0" indent="0" algn="l" rtl="0">
                        <a:spcBef>
                          <a:spcPts val="0"/>
                        </a:spcBef>
                        <a:spcAft>
                          <a:spcPts val="0"/>
                        </a:spcAft>
                        <a:buNone/>
                      </a:pPr>
                      <a:r>
                        <a:rPr lang="en"/>
                        <a:t>3. Planning and Carrying    </a:t>
                      </a:r>
                      <a:br>
                        <a:rPr lang="en"/>
                      </a:br>
                      <a:r>
                        <a:rPr lang="en"/>
                        <a:t>    Out Investigations</a:t>
                      </a:r>
                      <a:endParaRPr/>
                    </a:p>
                    <a:p>
                      <a:pPr marL="0" lvl="0" indent="0" algn="l" rtl="0">
                        <a:spcBef>
                          <a:spcPts val="0"/>
                        </a:spcBef>
                        <a:spcAft>
                          <a:spcPts val="0"/>
                        </a:spcAft>
                        <a:buNone/>
                      </a:pPr>
                      <a:r>
                        <a:rPr lang="en"/>
                        <a:t>5. Using Mathematics and </a:t>
                      </a:r>
                      <a:br>
                        <a:rPr lang="en"/>
                      </a:br>
                      <a:r>
                        <a:rPr lang="en"/>
                        <a:t>    Computational Thinking</a:t>
                      </a:r>
                      <a:endParaRPr/>
                    </a:p>
                  </a:txBody>
                  <a:tcPr marL="91425" marR="91425" marT="91425" marB="91425"/>
                </a:tc>
                <a:tc>
                  <a:txBody>
                    <a:bodyPr/>
                    <a:lstStyle/>
                    <a:p>
                      <a:pPr marL="0" lvl="0" indent="0" algn="l" rtl="0">
                        <a:spcBef>
                          <a:spcPts val="0"/>
                        </a:spcBef>
                        <a:spcAft>
                          <a:spcPts val="0"/>
                        </a:spcAft>
                        <a:buNone/>
                      </a:pPr>
                      <a:r>
                        <a:rPr lang="en"/>
                        <a:t>2. Developing and Using </a:t>
                      </a:r>
                      <a:br>
                        <a:rPr lang="en"/>
                      </a:br>
                      <a:r>
                        <a:rPr lang="en"/>
                        <a:t>    Models</a:t>
                      </a:r>
                      <a:endParaRPr/>
                    </a:p>
                    <a:p>
                      <a:pPr marL="0" lvl="0" indent="0" algn="l" rtl="0">
                        <a:spcBef>
                          <a:spcPts val="0"/>
                        </a:spcBef>
                        <a:spcAft>
                          <a:spcPts val="0"/>
                        </a:spcAft>
                        <a:buNone/>
                      </a:pPr>
                      <a:r>
                        <a:rPr lang="en"/>
                        <a:t>4. Analyzing and </a:t>
                      </a:r>
                      <a:br>
                        <a:rPr lang="en"/>
                      </a:br>
                      <a:r>
                        <a:rPr lang="en"/>
                        <a:t>    Interpreting Data</a:t>
                      </a:r>
                      <a:endParaRPr/>
                    </a:p>
                    <a:p>
                      <a:pPr marL="0" lvl="0" indent="0" algn="l" rtl="0">
                        <a:spcBef>
                          <a:spcPts val="0"/>
                        </a:spcBef>
                        <a:spcAft>
                          <a:spcPts val="0"/>
                        </a:spcAft>
                        <a:buNone/>
                      </a:pPr>
                      <a:r>
                        <a:rPr lang="en"/>
                        <a:t>6. Constructing </a:t>
                      </a:r>
                      <a:br>
                        <a:rPr lang="en"/>
                      </a:br>
                      <a:r>
                        <a:rPr lang="en"/>
                        <a:t>    Explanations</a:t>
                      </a:r>
                      <a:endParaRPr/>
                    </a:p>
                  </a:txBody>
                  <a:tcPr marL="91425" marR="91425" marT="91425" marB="91425"/>
                </a:tc>
                <a:tc>
                  <a:txBody>
                    <a:bodyPr/>
                    <a:lstStyle/>
                    <a:p>
                      <a:pPr marL="0" lvl="0" indent="0" algn="l" rtl="0">
                        <a:spcBef>
                          <a:spcPts val="0"/>
                        </a:spcBef>
                        <a:spcAft>
                          <a:spcPts val="0"/>
                        </a:spcAft>
                        <a:buNone/>
                      </a:pPr>
                      <a:r>
                        <a:rPr lang="en"/>
                        <a:t>7. Engaging in Argument </a:t>
                      </a:r>
                      <a:br>
                        <a:rPr lang="en"/>
                      </a:br>
                      <a:r>
                        <a:rPr lang="en"/>
                        <a:t>    from Evidence</a:t>
                      </a:r>
                      <a:endParaRPr/>
                    </a:p>
                    <a:p>
                      <a:pPr marL="0" lvl="0" indent="0" algn="l" rtl="0">
                        <a:spcBef>
                          <a:spcPts val="0"/>
                        </a:spcBef>
                        <a:spcAft>
                          <a:spcPts val="0"/>
                        </a:spcAft>
                        <a:buNone/>
                      </a:pPr>
                      <a:r>
                        <a:rPr lang="en"/>
                        <a:t>8. Obtaining, Evaluating </a:t>
                      </a:r>
                      <a:br>
                        <a:rPr lang="en"/>
                      </a:br>
                      <a:r>
                        <a:rPr lang="en"/>
                        <a:t>    and Communicating </a:t>
                      </a:r>
                      <a:br>
                        <a:rPr lang="en"/>
                      </a:br>
                      <a:r>
                        <a:rPr lang="en"/>
                        <a:t>    Information</a:t>
                      </a:r>
                      <a:endParaRPr/>
                    </a:p>
                  </a:txBody>
                  <a:tcPr marL="91425" marR="91425" marT="91425" marB="91425"/>
                </a:tc>
                <a:extLst>
                  <a:ext uri="{0D108BD9-81ED-4DB2-BD59-A6C34878D82A}">
                    <a16:rowId xmlns:a16="http://schemas.microsoft.com/office/drawing/2014/main" val="10001"/>
                  </a:ext>
                </a:extLst>
              </a:tr>
            </a:tbl>
          </a:graphicData>
        </a:graphic>
      </p:graphicFrame>
      <p:grpSp>
        <p:nvGrpSpPr>
          <p:cNvPr id="174" name="Google Shape;174;p26"/>
          <p:cNvGrpSpPr/>
          <p:nvPr/>
        </p:nvGrpSpPr>
        <p:grpSpPr>
          <a:xfrm>
            <a:off x="1853500" y="3247550"/>
            <a:ext cx="5240525" cy="1284500"/>
            <a:chOff x="1952550" y="3311225"/>
            <a:chExt cx="5240525" cy="1284500"/>
          </a:xfrm>
        </p:grpSpPr>
        <p:sp>
          <p:nvSpPr>
            <p:cNvPr id="175" name="Google Shape;175;p26"/>
            <p:cNvSpPr/>
            <p:nvPr/>
          </p:nvSpPr>
          <p:spPr>
            <a:xfrm>
              <a:off x="2991250" y="3558425"/>
              <a:ext cx="1069800" cy="683400"/>
            </a:xfrm>
            <a:prstGeom prst="rightArrow">
              <a:avLst>
                <a:gd name="adj1" fmla="val 50000"/>
                <a:gd name="adj2"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6" name="Google Shape;176;p26"/>
            <p:cNvGrpSpPr/>
            <p:nvPr/>
          </p:nvGrpSpPr>
          <p:grpSpPr>
            <a:xfrm>
              <a:off x="2200409" y="3719169"/>
              <a:ext cx="4431992" cy="872707"/>
              <a:chOff x="2099650" y="3947675"/>
              <a:chExt cx="3772550" cy="658200"/>
            </a:xfrm>
          </p:grpSpPr>
          <p:sp>
            <p:nvSpPr>
              <p:cNvPr id="177" name="Google Shape;177;p26"/>
              <p:cNvSpPr/>
              <p:nvPr/>
            </p:nvSpPr>
            <p:spPr>
              <a:xfrm>
                <a:off x="2207400" y="4365250"/>
                <a:ext cx="3664800" cy="2406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26"/>
              <p:cNvSpPr/>
              <p:nvPr/>
            </p:nvSpPr>
            <p:spPr>
              <a:xfrm rot="-5400000">
                <a:off x="3781700" y="4015325"/>
                <a:ext cx="658200" cy="522900"/>
              </a:xfrm>
              <a:prstGeom prst="rightArrow">
                <a:avLst>
                  <a:gd name="adj1" fmla="val 50000"/>
                  <a:gd name="adj2"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26"/>
              <p:cNvSpPr/>
              <p:nvPr/>
            </p:nvSpPr>
            <p:spPr>
              <a:xfrm rot="-5400000">
                <a:off x="5453100" y="4186775"/>
                <a:ext cx="597600" cy="2406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26"/>
              <p:cNvSpPr/>
              <p:nvPr/>
            </p:nvSpPr>
            <p:spPr>
              <a:xfrm rot="-5400000">
                <a:off x="2039650" y="4057475"/>
                <a:ext cx="576000" cy="456000"/>
              </a:xfrm>
              <a:prstGeom prst="rightArrow">
                <a:avLst>
                  <a:gd name="adj1" fmla="val 50000"/>
                  <a:gd name="adj2"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1" name="Google Shape;181;p26"/>
            <p:cNvSpPr txBox="1"/>
            <p:nvPr/>
          </p:nvSpPr>
          <p:spPr>
            <a:xfrm>
              <a:off x="3795625" y="4241725"/>
              <a:ext cx="15564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b="1">
                  <a:latin typeface="Open Sans"/>
                  <a:ea typeface="Open Sans"/>
                  <a:cs typeface="Open Sans"/>
                  <a:sym typeface="Open Sans"/>
                </a:rPr>
                <a:t>Critiquing Practices</a:t>
              </a:r>
              <a:endParaRPr sz="1100" b="1">
                <a:latin typeface="Open Sans"/>
                <a:ea typeface="Open Sans"/>
                <a:cs typeface="Open Sans"/>
                <a:sym typeface="Open Sans"/>
              </a:endParaRPr>
            </a:p>
          </p:txBody>
        </p:sp>
        <p:sp>
          <p:nvSpPr>
            <p:cNvPr id="182" name="Google Shape;182;p26"/>
            <p:cNvSpPr txBox="1"/>
            <p:nvPr/>
          </p:nvSpPr>
          <p:spPr>
            <a:xfrm>
              <a:off x="1952550" y="3449975"/>
              <a:ext cx="1011900" cy="32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900" b="1">
                  <a:latin typeface="Open Sans"/>
                  <a:ea typeface="Open Sans"/>
                  <a:cs typeface="Open Sans"/>
                  <a:sym typeface="Open Sans"/>
                </a:rPr>
                <a:t>Natural World</a:t>
              </a:r>
              <a:endParaRPr sz="900" b="1">
                <a:latin typeface="Open Sans"/>
                <a:ea typeface="Open Sans"/>
                <a:cs typeface="Open Sans"/>
                <a:sym typeface="Open Sans"/>
              </a:endParaRPr>
            </a:p>
          </p:txBody>
        </p:sp>
        <p:sp>
          <p:nvSpPr>
            <p:cNvPr id="183" name="Google Shape;183;p26"/>
            <p:cNvSpPr txBox="1"/>
            <p:nvPr/>
          </p:nvSpPr>
          <p:spPr>
            <a:xfrm>
              <a:off x="4336725" y="3365075"/>
              <a:ext cx="5199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b="1">
                  <a:latin typeface="Open Sans"/>
                  <a:ea typeface="Open Sans"/>
                  <a:cs typeface="Open Sans"/>
                  <a:sym typeface="Open Sans"/>
                </a:rPr>
                <a:t>Data</a:t>
              </a:r>
              <a:endParaRPr sz="1100" b="1">
                <a:latin typeface="Open Sans"/>
                <a:ea typeface="Open Sans"/>
                <a:cs typeface="Open Sans"/>
                <a:sym typeface="Open Sans"/>
              </a:endParaRPr>
            </a:p>
          </p:txBody>
        </p:sp>
        <p:sp>
          <p:nvSpPr>
            <p:cNvPr id="184" name="Google Shape;184;p26"/>
            <p:cNvSpPr txBox="1"/>
            <p:nvPr/>
          </p:nvSpPr>
          <p:spPr>
            <a:xfrm>
              <a:off x="6123275" y="3311225"/>
              <a:ext cx="10698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900" b="1">
                  <a:latin typeface="Open Sans"/>
                  <a:ea typeface="Open Sans"/>
                  <a:cs typeface="Open Sans"/>
                  <a:sym typeface="Open Sans"/>
                </a:rPr>
                <a:t>Explanation and/or Models</a:t>
              </a:r>
              <a:endParaRPr sz="900" b="1">
                <a:latin typeface="Open Sans"/>
                <a:ea typeface="Open Sans"/>
                <a:cs typeface="Open Sans"/>
                <a:sym typeface="Open Sans"/>
              </a:endParaRPr>
            </a:p>
          </p:txBody>
        </p:sp>
        <p:sp>
          <p:nvSpPr>
            <p:cNvPr id="185" name="Google Shape;185;p26"/>
            <p:cNvSpPr txBox="1"/>
            <p:nvPr/>
          </p:nvSpPr>
          <p:spPr>
            <a:xfrm>
              <a:off x="3040650" y="3669275"/>
              <a:ext cx="10698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900" b="1">
                  <a:latin typeface="Open Sans"/>
                  <a:ea typeface="Open Sans"/>
                  <a:cs typeface="Open Sans"/>
                  <a:sym typeface="Open Sans"/>
                </a:rPr>
                <a:t>Investigative Practices</a:t>
              </a:r>
              <a:endParaRPr sz="900" b="1">
                <a:latin typeface="Open Sans"/>
                <a:ea typeface="Open Sans"/>
                <a:cs typeface="Open Sans"/>
                <a:sym typeface="Open Sans"/>
              </a:endParaRPr>
            </a:p>
          </p:txBody>
        </p:sp>
        <p:sp>
          <p:nvSpPr>
            <p:cNvPr id="186" name="Google Shape;186;p26"/>
            <p:cNvSpPr/>
            <p:nvPr/>
          </p:nvSpPr>
          <p:spPr>
            <a:xfrm>
              <a:off x="5124850" y="3558425"/>
              <a:ext cx="1069800" cy="683400"/>
            </a:xfrm>
            <a:prstGeom prst="rightArrow">
              <a:avLst>
                <a:gd name="adj1" fmla="val 50000"/>
                <a:gd name="adj2"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26"/>
            <p:cNvSpPr txBox="1"/>
            <p:nvPr/>
          </p:nvSpPr>
          <p:spPr>
            <a:xfrm>
              <a:off x="5174250" y="3669275"/>
              <a:ext cx="10698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900" b="1">
                  <a:latin typeface="Open Sans"/>
                  <a:ea typeface="Open Sans"/>
                  <a:cs typeface="Open Sans"/>
                  <a:sym typeface="Open Sans"/>
                </a:rPr>
                <a:t>Sensemaking</a:t>
              </a:r>
              <a:endParaRPr sz="900" b="1">
                <a:latin typeface="Open Sans"/>
                <a:ea typeface="Open Sans"/>
                <a:cs typeface="Open Sans"/>
                <a:sym typeface="Open Sans"/>
              </a:endParaRPr>
            </a:p>
            <a:p>
              <a:pPr marL="0" lvl="0" indent="0" algn="l" rtl="0">
                <a:spcBef>
                  <a:spcPts val="0"/>
                </a:spcBef>
                <a:spcAft>
                  <a:spcPts val="0"/>
                </a:spcAft>
                <a:buNone/>
              </a:pPr>
              <a:r>
                <a:rPr lang="en" sz="900" b="1">
                  <a:latin typeface="Open Sans"/>
                  <a:ea typeface="Open Sans"/>
                  <a:cs typeface="Open Sans"/>
                  <a:sym typeface="Open Sans"/>
                </a:rPr>
                <a:t>Practices</a:t>
              </a:r>
              <a:endParaRPr sz="900" b="1">
                <a:latin typeface="Open Sans"/>
                <a:ea typeface="Open Sans"/>
                <a:cs typeface="Open Sans"/>
                <a:sym typeface="Open Sans"/>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27"/>
          <p:cNvSpPr txBox="1">
            <a:spLocks noGrp="1"/>
          </p:cNvSpPr>
          <p:nvPr>
            <p:ph type="title"/>
          </p:nvPr>
        </p:nvSpPr>
        <p:spPr>
          <a:xfrm>
            <a:off x="223350" y="186994"/>
            <a:ext cx="7886700" cy="9942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Figure 2.1: A Continuum of Practices</a:t>
            </a:r>
            <a:endParaRPr/>
          </a:p>
        </p:txBody>
      </p:sp>
      <p:graphicFrame>
        <p:nvGraphicFramePr>
          <p:cNvPr id="193" name="Google Shape;193;p27"/>
          <p:cNvGraphicFramePr/>
          <p:nvPr/>
        </p:nvGraphicFramePr>
        <p:xfrm>
          <a:off x="505800" y="1484120"/>
          <a:ext cx="3000000" cy="3000000"/>
        </p:xfrm>
        <a:graphic>
          <a:graphicData uri="http://schemas.openxmlformats.org/drawingml/2006/table">
            <a:tbl>
              <a:tblPr>
                <a:noFill/>
                <a:tableStyleId>{A376D174-9067-48F7-841C-D7CA5CFE6D51}</a:tableStyleId>
              </a:tblPr>
              <a:tblGrid>
                <a:gridCol w="1626475">
                  <a:extLst>
                    <a:ext uri="{9D8B030D-6E8A-4147-A177-3AD203B41FA5}">
                      <a16:colId xmlns:a16="http://schemas.microsoft.com/office/drawing/2014/main" val="20000"/>
                    </a:ext>
                  </a:extLst>
                </a:gridCol>
                <a:gridCol w="1626475">
                  <a:extLst>
                    <a:ext uri="{9D8B030D-6E8A-4147-A177-3AD203B41FA5}">
                      <a16:colId xmlns:a16="http://schemas.microsoft.com/office/drawing/2014/main" val="20001"/>
                    </a:ext>
                  </a:extLst>
                </a:gridCol>
                <a:gridCol w="1626475">
                  <a:extLst>
                    <a:ext uri="{9D8B030D-6E8A-4147-A177-3AD203B41FA5}">
                      <a16:colId xmlns:a16="http://schemas.microsoft.com/office/drawing/2014/main" val="20002"/>
                    </a:ext>
                  </a:extLst>
                </a:gridCol>
                <a:gridCol w="1626475">
                  <a:extLst>
                    <a:ext uri="{9D8B030D-6E8A-4147-A177-3AD203B41FA5}">
                      <a16:colId xmlns:a16="http://schemas.microsoft.com/office/drawing/2014/main" val="20003"/>
                    </a:ext>
                  </a:extLst>
                </a:gridCol>
                <a:gridCol w="1626475">
                  <a:extLst>
                    <a:ext uri="{9D8B030D-6E8A-4147-A177-3AD203B41FA5}">
                      <a16:colId xmlns:a16="http://schemas.microsoft.com/office/drawing/2014/main" val="20004"/>
                    </a:ext>
                  </a:extLst>
                </a:gridCol>
              </a:tblGrid>
              <a:tr h="447450">
                <a:tc>
                  <a:txBody>
                    <a:bodyPr/>
                    <a:lstStyle/>
                    <a:p>
                      <a:pPr marL="0" lvl="0" indent="0" algn="ctr" rtl="0">
                        <a:spcBef>
                          <a:spcPts val="0"/>
                        </a:spcBef>
                        <a:spcAft>
                          <a:spcPts val="0"/>
                        </a:spcAft>
                        <a:buNone/>
                      </a:pPr>
                      <a:endParaRPr b="1">
                        <a:solidFill>
                          <a:schemeClr val="lt1"/>
                        </a:solidFill>
                      </a:endParaRPr>
                    </a:p>
                  </a:txBody>
                  <a:tcPr marL="91425" marR="91425" marT="91425" marB="91425">
                    <a:lnL w="9525" cap="flat" cmpd="sng">
                      <a:solidFill>
                        <a:srgbClr val="9E9E9E">
                          <a:alpha val="0"/>
                        </a:srgbClr>
                      </a:solidFill>
                      <a:prstDash val="solid"/>
                      <a:round/>
                      <a:headEnd type="none" w="sm" len="sm"/>
                      <a:tailEnd type="none" w="sm" len="sm"/>
                    </a:lnL>
                    <a:lnT w="9525" cap="flat" cmpd="sng">
                      <a:solidFill>
                        <a:srgbClr val="9E9E9E">
                          <a:alpha val="0"/>
                        </a:srgbClr>
                      </a:solidFill>
                      <a:prstDash val="solid"/>
                      <a:round/>
                      <a:headEnd type="none" w="sm" len="sm"/>
                      <a:tailEnd type="none" w="sm" len="sm"/>
                    </a:lnT>
                  </a:tcPr>
                </a:tc>
                <a:tc>
                  <a:txBody>
                    <a:bodyPr/>
                    <a:lstStyle/>
                    <a:p>
                      <a:pPr marL="0" lvl="0" indent="0" algn="ctr" rtl="0">
                        <a:spcBef>
                          <a:spcPts val="0"/>
                        </a:spcBef>
                        <a:spcAft>
                          <a:spcPts val="0"/>
                        </a:spcAft>
                        <a:buNone/>
                      </a:pPr>
                      <a:r>
                        <a:rPr lang="en" b="1">
                          <a:solidFill>
                            <a:schemeClr val="lt1"/>
                          </a:solidFill>
                        </a:rPr>
                        <a:t>Level 1</a:t>
                      </a:r>
                      <a:endParaRPr b="1">
                        <a:solidFill>
                          <a:schemeClr val="lt1"/>
                        </a:solidFill>
                      </a:endParaRPr>
                    </a:p>
                  </a:txBody>
                  <a:tcPr marL="91425" marR="91425" marT="91425" marB="91425">
                    <a:solidFill>
                      <a:srgbClr val="888B94"/>
                    </a:solidFill>
                  </a:tcPr>
                </a:tc>
                <a:tc>
                  <a:txBody>
                    <a:bodyPr/>
                    <a:lstStyle/>
                    <a:p>
                      <a:pPr marL="0" lvl="0" indent="0" algn="ctr" rtl="0">
                        <a:spcBef>
                          <a:spcPts val="0"/>
                        </a:spcBef>
                        <a:spcAft>
                          <a:spcPts val="0"/>
                        </a:spcAft>
                        <a:buNone/>
                      </a:pPr>
                      <a:r>
                        <a:rPr lang="en" b="1">
                          <a:solidFill>
                            <a:schemeClr val="lt1"/>
                          </a:solidFill>
                        </a:rPr>
                        <a:t>Level 2</a:t>
                      </a:r>
                      <a:endParaRPr b="1">
                        <a:solidFill>
                          <a:schemeClr val="lt1"/>
                        </a:solidFill>
                      </a:endParaRPr>
                    </a:p>
                  </a:txBody>
                  <a:tcPr marL="91425" marR="91425" marT="91425" marB="91425">
                    <a:solidFill>
                      <a:srgbClr val="888B94"/>
                    </a:solidFill>
                  </a:tcPr>
                </a:tc>
                <a:tc>
                  <a:txBody>
                    <a:bodyPr/>
                    <a:lstStyle/>
                    <a:p>
                      <a:pPr marL="0" lvl="0" indent="0" algn="ctr" rtl="0">
                        <a:spcBef>
                          <a:spcPts val="0"/>
                        </a:spcBef>
                        <a:spcAft>
                          <a:spcPts val="0"/>
                        </a:spcAft>
                        <a:buNone/>
                      </a:pPr>
                      <a:r>
                        <a:rPr lang="en" b="1">
                          <a:solidFill>
                            <a:schemeClr val="lt1"/>
                          </a:solidFill>
                        </a:rPr>
                        <a:t>Level 3</a:t>
                      </a:r>
                      <a:endParaRPr b="1">
                        <a:solidFill>
                          <a:schemeClr val="lt1"/>
                        </a:solidFill>
                      </a:endParaRPr>
                    </a:p>
                  </a:txBody>
                  <a:tcPr marL="91425" marR="91425" marT="91425" marB="91425">
                    <a:solidFill>
                      <a:srgbClr val="888B94"/>
                    </a:solidFill>
                  </a:tcPr>
                </a:tc>
                <a:tc>
                  <a:txBody>
                    <a:bodyPr/>
                    <a:lstStyle/>
                    <a:p>
                      <a:pPr marL="0" lvl="0" indent="0" algn="ctr" rtl="0">
                        <a:spcBef>
                          <a:spcPts val="0"/>
                        </a:spcBef>
                        <a:spcAft>
                          <a:spcPts val="0"/>
                        </a:spcAft>
                        <a:buNone/>
                      </a:pPr>
                      <a:r>
                        <a:rPr lang="en" b="1">
                          <a:solidFill>
                            <a:schemeClr val="lt1"/>
                          </a:solidFill>
                        </a:rPr>
                        <a:t>Level 4</a:t>
                      </a:r>
                      <a:endParaRPr b="1">
                        <a:solidFill>
                          <a:schemeClr val="lt1"/>
                        </a:solidFill>
                      </a:endParaRPr>
                    </a:p>
                  </a:txBody>
                  <a:tcPr marL="91425" marR="91425" marT="91425" marB="91425">
                    <a:solidFill>
                      <a:srgbClr val="888B94"/>
                    </a:solidFill>
                  </a:tcPr>
                </a:tc>
                <a:extLst>
                  <a:ext uri="{0D108BD9-81ED-4DB2-BD59-A6C34878D82A}">
                    <a16:rowId xmlns:a16="http://schemas.microsoft.com/office/drawing/2014/main" val="10000"/>
                  </a:ext>
                </a:extLst>
              </a:tr>
              <a:tr h="740525">
                <a:tc>
                  <a:txBody>
                    <a:bodyPr/>
                    <a:lstStyle/>
                    <a:p>
                      <a:pPr marL="0" lvl="0" indent="0" algn="ctr" rtl="0">
                        <a:spcBef>
                          <a:spcPts val="0"/>
                        </a:spcBef>
                        <a:spcAft>
                          <a:spcPts val="0"/>
                        </a:spcAft>
                        <a:buNone/>
                      </a:pPr>
                      <a:r>
                        <a:rPr lang="en" b="1">
                          <a:solidFill>
                            <a:srgbClr val="888B94"/>
                          </a:solidFill>
                        </a:rPr>
                        <a:t>Investigating Practices</a:t>
                      </a:r>
                      <a:endParaRPr>
                        <a:solidFill>
                          <a:srgbClr val="888B94"/>
                        </a:solidFill>
                      </a:endParaRPr>
                    </a:p>
                  </a:txBody>
                  <a:tcPr marL="91425" marR="91425" marT="91425" marB="91425" anchor="ctr"/>
                </a:tc>
                <a:tc gridSpan="4">
                  <a:txBody>
                    <a:bodyPr/>
                    <a:lstStyle/>
                    <a:p>
                      <a:pPr marL="0" lvl="0" indent="0" algn="l" rtl="0">
                        <a:spcBef>
                          <a:spcPts val="0"/>
                        </a:spcBef>
                        <a:spcAft>
                          <a:spcPts val="0"/>
                        </a:spcAft>
                        <a:buNone/>
                      </a:pPr>
                      <a:endParaRPr/>
                    </a:p>
                  </a:txBody>
                  <a:tcPr marL="91425" marR="91425" marT="91425" marB="91425"/>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701950">
                <a:tc>
                  <a:txBody>
                    <a:bodyPr/>
                    <a:lstStyle/>
                    <a:p>
                      <a:pPr marL="0" lvl="0" indent="0" algn="ctr" rtl="0">
                        <a:spcBef>
                          <a:spcPts val="0"/>
                        </a:spcBef>
                        <a:spcAft>
                          <a:spcPts val="0"/>
                        </a:spcAft>
                        <a:buNone/>
                      </a:pPr>
                      <a:r>
                        <a:rPr lang="en" b="1">
                          <a:solidFill>
                            <a:srgbClr val="888B94"/>
                          </a:solidFill>
                        </a:rPr>
                        <a:t>Sensemaking Practices</a:t>
                      </a:r>
                      <a:endParaRPr>
                        <a:solidFill>
                          <a:srgbClr val="888B94"/>
                        </a:solidFill>
                      </a:endParaRPr>
                    </a:p>
                  </a:txBody>
                  <a:tcPr marL="91425" marR="91425" marT="91425" marB="91425" anchor="ctr"/>
                </a:tc>
                <a:tc gridSpan="4">
                  <a:txBody>
                    <a:bodyPr/>
                    <a:lstStyle/>
                    <a:p>
                      <a:pPr marL="0" lvl="0" indent="0" algn="l" rtl="0">
                        <a:spcBef>
                          <a:spcPts val="0"/>
                        </a:spcBef>
                        <a:spcAft>
                          <a:spcPts val="0"/>
                        </a:spcAft>
                        <a:buNone/>
                      </a:pPr>
                      <a:endParaRPr/>
                    </a:p>
                  </a:txBody>
                  <a:tcPr marL="91425" marR="91425" marT="91425" marB="91425"/>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701025">
                <a:tc>
                  <a:txBody>
                    <a:bodyPr/>
                    <a:lstStyle/>
                    <a:p>
                      <a:pPr marL="0" lvl="0" indent="0" algn="ctr" rtl="0">
                        <a:spcBef>
                          <a:spcPts val="0"/>
                        </a:spcBef>
                        <a:spcAft>
                          <a:spcPts val="0"/>
                        </a:spcAft>
                        <a:buNone/>
                      </a:pPr>
                      <a:r>
                        <a:rPr lang="en" b="1">
                          <a:solidFill>
                            <a:srgbClr val="888B94"/>
                          </a:solidFill>
                        </a:rPr>
                        <a:t>Critiquing Practices</a:t>
                      </a:r>
                      <a:endParaRPr>
                        <a:solidFill>
                          <a:srgbClr val="888B94"/>
                        </a:solidFill>
                      </a:endParaRPr>
                    </a:p>
                  </a:txBody>
                  <a:tcPr marL="91425" marR="91425" marT="91425" marB="91425" anchor="ctr"/>
                </a:tc>
                <a:tc gridSpan="4">
                  <a:txBody>
                    <a:bodyPr/>
                    <a:lstStyle/>
                    <a:p>
                      <a:pPr marL="0" lvl="0" indent="0" algn="l" rtl="0">
                        <a:spcBef>
                          <a:spcPts val="0"/>
                        </a:spcBef>
                        <a:spcAft>
                          <a:spcPts val="0"/>
                        </a:spcAft>
                        <a:buNone/>
                      </a:pPr>
                      <a:endParaRPr>
                        <a:solidFill>
                          <a:schemeClr val="accent4"/>
                        </a:solidFill>
                      </a:endParaRPr>
                    </a:p>
                  </a:txBody>
                  <a:tcPr marL="91425" marR="91425" marT="91425" marB="91425"/>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bl>
          </a:graphicData>
        </a:graphic>
      </p:graphicFrame>
      <p:cxnSp>
        <p:nvCxnSpPr>
          <p:cNvPr id="194" name="Google Shape;194;p27"/>
          <p:cNvCxnSpPr/>
          <p:nvPr/>
        </p:nvCxnSpPr>
        <p:spPr>
          <a:xfrm>
            <a:off x="2402875" y="2335325"/>
            <a:ext cx="5847900" cy="0"/>
          </a:xfrm>
          <a:prstGeom prst="straightConnector1">
            <a:avLst/>
          </a:prstGeom>
          <a:noFill/>
          <a:ln w="28575" cap="flat" cmpd="sng">
            <a:solidFill>
              <a:schemeClr val="accent3"/>
            </a:solidFill>
            <a:prstDash val="solid"/>
            <a:round/>
            <a:headEnd type="none" w="med" len="med"/>
            <a:tailEnd type="triangle" w="med" len="med"/>
          </a:ln>
        </p:spPr>
      </p:cxnSp>
      <p:cxnSp>
        <p:nvCxnSpPr>
          <p:cNvPr id="195" name="Google Shape;195;p27"/>
          <p:cNvCxnSpPr/>
          <p:nvPr/>
        </p:nvCxnSpPr>
        <p:spPr>
          <a:xfrm>
            <a:off x="2402875" y="3066725"/>
            <a:ext cx="5847900" cy="0"/>
          </a:xfrm>
          <a:prstGeom prst="straightConnector1">
            <a:avLst/>
          </a:prstGeom>
          <a:noFill/>
          <a:ln w="28575" cap="flat" cmpd="sng">
            <a:solidFill>
              <a:schemeClr val="accent3"/>
            </a:solidFill>
            <a:prstDash val="solid"/>
            <a:round/>
            <a:headEnd type="none" w="med" len="med"/>
            <a:tailEnd type="triangle" w="med" len="med"/>
          </a:ln>
        </p:spPr>
      </p:cxnSp>
      <p:cxnSp>
        <p:nvCxnSpPr>
          <p:cNvPr id="196" name="Google Shape;196;p27"/>
          <p:cNvCxnSpPr/>
          <p:nvPr/>
        </p:nvCxnSpPr>
        <p:spPr>
          <a:xfrm>
            <a:off x="2402875" y="3778825"/>
            <a:ext cx="5847900" cy="0"/>
          </a:xfrm>
          <a:prstGeom prst="straightConnector1">
            <a:avLst/>
          </a:prstGeom>
          <a:noFill/>
          <a:ln w="28575" cap="flat" cmpd="sng">
            <a:solidFill>
              <a:schemeClr val="accent3"/>
            </a:solidFill>
            <a:prstDash val="solid"/>
            <a:round/>
            <a:headEnd type="none" w="med" len="med"/>
            <a:tailEnd type="triangle" w="med" len="med"/>
          </a:ln>
        </p:spPr>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28"/>
          <p:cNvSpPr txBox="1">
            <a:spLocks noGrp="1"/>
          </p:cNvSpPr>
          <p:nvPr>
            <p:ph type="body" idx="1"/>
          </p:nvPr>
        </p:nvSpPr>
        <p:spPr>
          <a:xfrm>
            <a:off x="628650" y="1315925"/>
            <a:ext cx="2034900" cy="5619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r>
              <a:rPr lang="en"/>
              <a:t>Learning about</a:t>
            </a:r>
            <a:endParaRPr/>
          </a:p>
        </p:txBody>
      </p:sp>
      <p:sp>
        <p:nvSpPr>
          <p:cNvPr id="202" name="Google Shape;202;p28"/>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"The Shift"</a:t>
            </a:r>
            <a:endParaRPr/>
          </a:p>
        </p:txBody>
      </p:sp>
      <p:cxnSp>
        <p:nvCxnSpPr>
          <p:cNvPr id="203" name="Google Shape;203;p28"/>
          <p:cNvCxnSpPr/>
          <p:nvPr/>
        </p:nvCxnSpPr>
        <p:spPr>
          <a:xfrm>
            <a:off x="2875725" y="1596875"/>
            <a:ext cx="3049500" cy="0"/>
          </a:xfrm>
          <a:prstGeom prst="straightConnector1">
            <a:avLst/>
          </a:prstGeom>
          <a:noFill/>
          <a:ln w="28575" cap="flat" cmpd="sng">
            <a:solidFill>
              <a:schemeClr val="accent3"/>
            </a:solidFill>
            <a:prstDash val="solid"/>
            <a:round/>
            <a:headEnd type="none" w="med" len="med"/>
            <a:tailEnd type="triangle" w="med" len="med"/>
          </a:ln>
        </p:spPr>
      </p:cxnSp>
      <p:sp>
        <p:nvSpPr>
          <p:cNvPr id="204" name="Google Shape;204;p28"/>
          <p:cNvSpPr txBox="1">
            <a:spLocks noGrp="1"/>
          </p:cNvSpPr>
          <p:nvPr>
            <p:ph type="body" idx="1"/>
          </p:nvPr>
        </p:nvSpPr>
        <p:spPr>
          <a:xfrm>
            <a:off x="6252650" y="1315925"/>
            <a:ext cx="2034900" cy="5619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r>
              <a:rPr lang="en"/>
              <a:t>Figuring out</a:t>
            </a:r>
            <a:endParaRPr/>
          </a:p>
        </p:txBody>
      </p:sp>
      <p:grpSp>
        <p:nvGrpSpPr>
          <p:cNvPr id="205" name="Google Shape;205;p28"/>
          <p:cNvGrpSpPr/>
          <p:nvPr/>
        </p:nvGrpSpPr>
        <p:grpSpPr>
          <a:xfrm>
            <a:off x="1843850" y="2396950"/>
            <a:ext cx="5240525" cy="1284500"/>
            <a:chOff x="1952550" y="3311225"/>
            <a:chExt cx="5240525" cy="1284500"/>
          </a:xfrm>
        </p:grpSpPr>
        <p:sp>
          <p:nvSpPr>
            <p:cNvPr id="206" name="Google Shape;206;p28"/>
            <p:cNvSpPr/>
            <p:nvPr/>
          </p:nvSpPr>
          <p:spPr>
            <a:xfrm>
              <a:off x="2991250" y="3558425"/>
              <a:ext cx="1069800" cy="683400"/>
            </a:xfrm>
            <a:prstGeom prst="rightArrow">
              <a:avLst>
                <a:gd name="adj1" fmla="val 50000"/>
                <a:gd name="adj2"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07" name="Google Shape;207;p28"/>
            <p:cNvGrpSpPr/>
            <p:nvPr/>
          </p:nvGrpSpPr>
          <p:grpSpPr>
            <a:xfrm>
              <a:off x="2200409" y="3719169"/>
              <a:ext cx="4431992" cy="872707"/>
              <a:chOff x="2099650" y="3947675"/>
              <a:chExt cx="3772550" cy="658200"/>
            </a:xfrm>
          </p:grpSpPr>
          <p:sp>
            <p:nvSpPr>
              <p:cNvPr id="208" name="Google Shape;208;p28"/>
              <p:cNvSpPr/>
              <p:nvPr/>
            </p:nvSpPr>
            <p:spPr>
              <a:xfrm>
                <a:off x="2207400" y="4365250"/>
                <a:ext cx="3664800" cy="2406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8"/>
              <p:cNvSpPr/>
              <p:nvPr/>
            </p:nvSpPr>
            <p:spPr>
              <a:xfrm rot="-5400000">
                <a:off x="3781700" y="4015325"/>
                <a:ext cx="658200" cy="522900"/>
              </a:xfrm>
              <a:prstGeom prst="rightArrow">
                <a:avLst>
                  <a:gd name="adj1" fmla="val 50000"/>
                  <a:gd name="adj2"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8"/>
              <p:cNvSpPr/>
              <p:nvPr/>
            </p:nvSpPr>
            <p:spPr>
              <a:xfrm rot="-5400000">
                <a:off x="5453100" y="4186775"/>
                <a:ext cx="597600" cy="2406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8"/>
              <p:cNvSpPr/>
              <p:nvPr/>
            </p:nvSpPr>
            <p:spPr>
              <a:xfrm rot="-5400000">
                <a:off x="2039650" y="4057475"/>
                <a:ext cx="576000" cy="456000"/>
              </a:xfrm>
              <a:prstGeom prst="rightArrow">
                <a:avLst>
                  <a:gd name="adj1" fmla="val 50000"/>
                  <a:gd name="adj2"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2" name="Google Shape;212;p28"/>
            <p:cNvSpPr txBox="1"/>
            <p:nvPr/>
          </p:nvSpPr>
          <p:spPr>
            <a:xfrm>
              <a:off x="3795625" y="4241725"/>
              <a:ext cx="15564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b="1">
                  <a:latin typeface="Open Sans"/>
                  <a:ea typeface="Open Sans"/>
                  <a:cs typeface="Open Sans"/>
                  <a:sym typeface="Open Sans"/>
                </a:rPr>
                <a:t>Critiquing Practices</a:t>
              </a:r>
              <a:endParaRPr sz="1100" b="1">
                <a:latin typeface="Open Sans"/>
                <a:ea typeface="Open Sans"/>
                <a:cs typeface="Open Sans"/>
                <a:sym typeface="Open Sans"/>
              </a:endParaRPr>
            </a:p>
          </p:txBody>
        </p:sp>
        <p:sp>
          <p:nvSpPr>
            <p:cNvPr id="213" name="Google Shape;213;p28"/>
            <p:cNvSpPr txBox="1"/>
            <p:nvPr/>
          </p:nvSpPr>
          <p:spPr>
            <a:xfrm>
              <a:off x="1952550" y="3449975"/>
              <a:ext cx="1011900" cy="32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900" b="1">
                  <a:latin typeface="Open Sans"/>
                  <a:ea typeface="Open Sans"/>
                  <a:cs typeface="Open Sans"/>
                  <a:sym typeface="Open Sans"/>
                </a:rPr>
                <a:t>Natural World</a:t>
              </a:r>
              <a:endParaRPr sz="900" b="1">
                <a:latin typeface="Open Sans"/>
                <a:ea typeface="Open Sans"/>
                <a:cs typeface="Open Sans"/>
                <a:sym typeface="Open Sans"/>
              </a:endParaRPr>
            </a:p>
          </p:txBody>
        </p:sp>
        <p:sp>
          <p:nvSpPr>
            <p:cNvPr id="214" name="Google Shape;214;p28"/>
            <p:cNvSpPr txBox="1"/>
            <p:nvPr/>
          </p:nvSpPr>
          <p:spPr>
            <a:xfrm>
              <a:off x="4336725" y="3365075"/>
              <a:ext cx="5199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b="1">
                  <a:latin typeface="Open Sans"/>
                  <a:ea typeface="Open Sans"/>
                  <a:cs typeface="Open Sans"/>
                  <a:sym typeface="Open Sans"/>
                </a:rPr>
                <a:t>Data</a:t>
              </a:r>
              <a:endParaRPr sz="1100" b="1">
                <a:latin typeface="Open Sans"/>
                <a:ea typeface="Open Sans"/>
                <a:cs typeface="Open Sans"/>
                <a:sym typeface="Open Sans"/>
              </a:endParaRPr>
            </a:p>
          </p:txBody>
        </p:sp>
        <p:sp>
          <p:nvSpPr>
            <p:cNvPr id="215" name="Google Shape;215;p28"/>
            <p:cNvSpPr txBox="1"/>
            <p:nvPr/>
          </p:nvSpPr>
          <p:spPr>
            <a:xfrm>
              <a:off x="6123275" y="3311225"/>
              <a:ext cx="10698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900" b="1">
                  <a:latin typeface="Open Sans"/>
                  <a:ea typeface="Open Sans"/>
                  <a:cs typeface="Open Sans"/>
                  <a:sym typeface="Open Sans"/>
                </a:rPr>
                <a:t>Explanation and/or Models</a:t>
              </a:r>
              <a:endParaRPr sz="900" b="1">
                <a:latin typeface="Open Sans"/>
                <a:ea typeface="Open Sans"/>
                <a:cs typeface="Open Sans"/>
                <a:sym typeface="Open Sans"/>
              </a:endParaRPr>
            </a:p>
          </p:txBody>
        </p:sp>
        <p:sp>
          <p:nvSpPr>
            <p:cNvPr id="216" name="Google Shape;216;p28"/>
            <p:cNvSpPr txBox="1"/>
            <p:nvPr/>
          </p:nvSpPr>
          <p:spPr>
            <a:xfrm>
              <a:off x="3040650" y="3669275"/>
              <a:ext cx="10698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900" b="1">
                  <a:latin typeface="Open Sans"/>
                  <a:ea typeface="Open Sans"/>
                  <a:cs typeface="Open Sans"/>
                  <a:sym typeface="Open Sans"/>
                </a:rPr>
                <a:t>Investigative Practices</a:t>
              </a:r>
              <a:endParaRPr sz="900" b="1">
                <a:latin typeface="Open Sans"/>
                <a:ea typeface="Open Sans"/>
                <a:cs typeface="Open Sans"/>
                <a:sym typeface="Open Sans"/>
              </a:endParaRPr>
            </a:p>
          </p:txBody>
        </p:sp>
        <p:sp>
          <p:nvSpPr>
            <p:cNvPr id="217" name="Google Shape;217;p28"/>
            <p:cNvSpPr/>
            <p:nvPr/>
          </p:nvSpPr>
          <p:spPr>
            <a:xfrm>
              <a:off x="5124850" y="3558425"/>
              <a:ext cx="1069800" cy="683400"/>
            </a:xfrm>
            <a:prstGeom prst="rightArrow">
              <a:avLst>
                <a:gd name="adj1" fmla="val 50000"/>
                <a:gd name="adj2"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28"/>
            <p:cNvSpPr txBox="1"/>
            <p:nvPr/>
          </p:nvSpPr>
          <p:spPr>
            <a:xfrm>
              <a:off x="5174250" y="3669275"/>
              <a:ext cx="10698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900" b="1">
                  <a:latin typeface="Open Sans"/>
                  <a:ea typeface="Open Sans"/>
                  <a:cs typeface="Open Sans"/>
                  <a:sym typeface="Open Sans"/>
                </a:rPr>
                <a:t>Sensemaking</a:t>
              </a:r>
              <a:endParaRPr sz="900" b="1">
                <a:latin typeface="Open Sans"/>
                <a:ea typeface="Open Sans"/>
                <a:cs typeface="Open Sans"/>
                <a:sym typeface="Open Sans"/>
              </a:endParaRPr>
            </a:p>
            <a:p>
              <a:pPr marL="0" lvl="0" indent="0" algn="l" rtl="0">
                <a:spcBef>
                  <a:spcPts val="0"/>
                </a:spcBef>
                <a:spcAft>
                  <a:spcPts val="0"/>
                </a:spcAft>
                <a:buNone/>
              </a:pPr>
              <a:r>
                <a:rPr lang="en" sz="900" b="1">
                  <a:latin typeface="Open Sans"/>
                  <a:ea typeface="Open Sans"/>
                  <a:cs typeface="Open Sans"/>
                  <a:sym typeface="Open Sans"/>
                </a:rPr>
                <a:t>Practices</a:t>
              </a:r>
              <a:endParaRPr sz="900" b="1">
                <a:latin typeface="Open Sans"/>
                <a:ea typeface="Open Sans"/>
                <a:cs typeface="Open Sans"/>
                <a:sym typeface="Open Sans"/>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9"/>
          <p:cNvSpPr txBox="1">
            <a:spLocks noGrp="1"/>
          </p:cNvSpPr>
          <p:nvPr>
            <p:ph type="title"/>
          </p:nvPr>
        </p:nvSpPr>
        <p:spPr>
          <a:xfrm>
            <a:off x="247650" y="45250"/>
            <a:ext cx="8784900" cy="9942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Instructional Elements- Science Practices</a:t>
            </a:r>
            <a:endParaRPr/>
          </a:p>
        </p:txBody>
      </p:sp>
      <p:sp>
        <p:nvSpPr>
          <p:cNvPr id="224" name="Google Shape;224;p29"/>
          <p:cNvSpPr txBox="1">
            <a:spLocks noGrp="1"/>
          </p:cNvSpPr>
          <p:nvPr>
            <p:ph type="body" idx="1"/>
          </p:nvPr>
        </p:nvSpPr>
        <p:spPr>
          <a:xfrm>
            <a:off x="290900" y="933350"/>
            <a:ext cx="7571100" cy="1449000"/>
          </a:xfrm>
          <a:prstGeom prst="rect">
            <a:avLst/>
          </a:prstGeom>
        </p:spPr>
        <p:txBody>
          <a:bodyPr spcFirstLastPara="1" wrap="square" lIns="68575" tIns="34275" rIns="68575" bIns="34275" anchor="t" anchorCtr="0">
            <a:noAutofit/>
          </a:bodyPr>
          <a:lstStyle/>
          <a:p>
            <a:pPr marL="0" lvl="0" indent="0" algn="l" rtl="0">
              <a:lnSpc>
                <a:spcPct val="115000"/>
              </a:lnSpc>
              <a:spcBef>
                <a:spcPts val="800"/>
              </a:spcBef>
              <a:spcAft>
                <a:spcPts val="0"/>
              </a:spcAft>
              <a:buNone/>
            </a:pPr>
            <a:r>
              <a:rPr lang="en" sz="1900"/>
              <a:t>The text (p.31) calls out threw instructional elements;</a:t>
            </a:r>
            <a:endParaRPr sz="1900"/>
          </a:p>
          <a:p>
            <a:pPr marL="457200" lvl="0" indent="-349250" algn="l" rtl="0">
              <a:lnSpc>
                <a:spcPct val="115000"/>
              </a:lnSpc>
              <a:spcBef>
                <a:spcPts val="800"/>
              </a:spcBef>
              <a:spcAft>
                <a:spcPts val="0"/>
              </a:spcAft>
              <a:buClr>
                <a:schemeClr val="accent3"/>
              </a:buClr>
              <a:buSzPts val="1900"/>
              <a:buAutoNum type="arabicPeriod"/>
            </a:pPr>
            <a:r>
              <a:rPr lang="en" sz="1900"/>
              <a:t>Grounded in </a:t>
            </a:r>
            <a:r>
              <a:rPr lang="en" sz="1900" b="1">
                <a:latin typeface="Open Sans"/>
                <a:ea typeface="Open Sans"/>
                <a:cs typeface="Open Sans"/>
                <a:sym typeface="Open Sans"/>
              </a:rPr>
              <a:t>explaining</a:t>
            </a:r>
            <a:r>
              <a:rPr lang="en" sz="1900"/>
              <a:t> natural phenomena</a:t>
            </a:r>
            <a:endParaRPr sz="1900"/>
          </a:p>
          <a:p>
            <a:pPr marL="457200" lvl="0" indent="-349250" algn="l" rtl="0">
              <a:lnSpc>
                <a:spcPct val="115000"/>
              </a:lnSpc>
              <a:spcBef>
                <a:spcPts val="0"/>
              </a:spcBef>
              <a:spcAft>
                <a:spcPts val="0"/>
              </a:spcAft>
              <a:buClr>
                <a:schemeClr val="accent3"/>
              </a:buClr>
              <a:buSzPts val="1900"/>
              <a:buAutoNum type="arabicPeriod"/>
            </a:pPr>
            <a:r>
              <a:rPr lang="en" sz="1900"/>
              <a:t>focused on </a:t>
            </a:r>
            <a:r>
              <a:rPr lang="en" sz="1900" b="1">
                <a:latin typeface="Open Sans"/>
                <a:ea typeface="Open Sans"/>
                <a:cs typeface="Open Sans"/>
                <a:sym typeface="Open Sans"/>
              </a:rPr>
              <a:t>critiquing ideas</a:t>
            </a:r>
            <a:r>
              <a:rPr lang="en" sz="1900"/>
              <a:t> and </a:t>
            </a:r>
            <a:r>
              <a:rPr lang="en" sz="1900" b="1">
                <a:latin typeface="Open Sans"/>
                <a:ea typeface="Open Sans"/>
                <a:cs typeface="Open Sans"/>
                <a:sym typeface="Open Sans"/>
              </a:rPr>
              <a:t>using evidence</a:t>
            </a:r>
            <a:endParaRPr sz="1900" b="1">
              <a:latin typeface="Open Sans"/>
              <a:ea typeface="Open Sans"/>
              <a:cs typeface="Open Sans"/>
              <a:sym typeface="Open Sans"/>
            </a:endParaRPr>
          </a:p>
          <a:p>
            <a:pPr marL="457200" lvl="0" indent="-349250" algn="l" rtl="0">
              <a:lnSpc>
                <a:spcPct val="115000"/>
              </a:lnSpc>
              <a:spcBef>
                <a:spcPts val="0"/>
              </a:spcBef>
              <a:spcAft>
                <a:spcPts val="0"/>
              </a:spcAft>
              <a:buClr>
                <a:schemeClr val="accent3"/>
              </a:buClr>
              <a:buSzPts val="1900"/>
              <a:buAutoNum type="arabicPeriod"/>
            </a:pPr>
            <a:r>
              <a:rPr lang="en" sz="1900" b="1">
                <a:latin typeface="Open Sans"/>
                <a:ea typeface="Open Sans"/>
                <a:cs typeface="Open Sans"/>
                <a:sym typeface="Open Sans"/>
              </a:rPr>
              <a:t>student-directive</a:t>
            </a:r>
            <a:r>
              <a:rPr lang="en" sz="1900"/>
              <a:t> and </a:t>
            </a:r>
            <a:r>
              <a:rPr lang="en" sz="1900" b="1">
                <a:latin typeface="Open Sans"/>
                <a:ea typeface="Open Sans"/>
                <a:cs typeface="Open Sans"/>
                <a:sym typeface="Open Sans"/>
              </a:rPr>
              <a:t>collaborative</a:t>
            </a:r>
            <a:endParaRPr sz="1900"/>
          </a:p>
        </p:txBody>
      </p:sp>
      <p:pic>
        <p:nvPicPr>
          <p:cNvPr id="225" name="Google Shape;225;p29"/>
          <p:cNvPicPr preferRelativeResize="0"/>
          <p:nvPr/>
        </p:nvPicPr>
        <p:blipFill>
          <a:blip r:embed="rId3">
            <a:alphaModFix/>
          </a:blip>
          <a:stretch>
            <a:fillRect/>
          </a:stretch>
        </p:blipFill>
        <p:spPr>
          <a:xfrm>
            <a:off x="6504171" y="1130650"/>
            <a:ext cx="2471950" cy="3204250"/>
          </a:xfrm>
          <a:prstGeom prst="rect">
            <a:avLst/>
          </a:prstGeom>
          <a:noFill/>
          <a:ln>
            <a:noFill/>
          </a:ln>
        </p:spPr>
      </p:pic>
      <p:sp>
        <p:nvSpPr>
          <p:cNvPr id="226" name="Google Shape;226;p29"/>
          <p:cNvSpPr txBox="1">
            <a:spLocks noGrp="1"/>
          </p:cNvSpPr>
          <p:nvPr>
            <p:ph type="body" idx="1"/>
          </p:nvPr>
        </p:nvSpPr>
        <p:spPr>
          <a:xfrm>
            <a:off x="337150" y="2842050"/>
            <a:ext cx="5993400" cy="1449000"/>
          </a:xfrm>
          <a:prstGeom prst="rect">
            <a:avLst/>
          </a:prstGeom>
        </p:spPr>
        <p:txBody>
          <a:bodyPr spcFirstLastPara="1" wrap="square" lIns="68575" tIns="34275" rIns="68575" bIns="34275" anchor="t" anchorCtr="0">
            <a:noAutofit/>
          </a:bodyPr>
          <a:lstStyle/>
          <a:p>
            <a:pPr marL="0" lvl="0" indent="0" algn="l" rtl="0">
              <a:lnSpc>
                <a:spcPct val="115000"/>
              </a:lnSpc>
              <a:spcBef>
                <a:spcPts val="800"/>
              </a:spcBef>
              <a:spcAft>
                <a:spcPts val="0"/>
              </a:spcAft>
              <a:buNone/>
            </a:pPr>
            <a:r>
              <a:rPr lang="en" sz="1900" b="1">
                <a:latin typeface="Open Sans"/>
                <a:ea typeface="Open Sans"/>
                <a:cs typeface="Open Sans"/>
                <a:sym typeface="Open Sans"/>
              </a:rPr>
              <a:t>In break-out groups take a moment to reflect;</a:t>
            </a:r>
            <a:endParaRPr sz="1900" b="1">
              <a:latin typeface="Open Sans"/>
              <a:ea typeface="Open Sans"/>
              <a:cs typeface="Open Sans"/>
              <a:sym typeface="Open Sans"/>
            </a:endParaRPr>
          </a:p>
          <a:p>
            <a:pPr marL="457200" lvl="0" indent="-349250" algn="l" rtl="0">
              <a:lnSpc>
                <a:spcPct val="115000"/>
              </a:lnSpc>
              <a:spcBef>
                <a:spcPts val="800"/>
              </a:spcBef>
              <a:spcAft>
                <a:spcPts val="0"/>
              </a:spcAft>
              <a:buClr>
                <a:schemeClr val="accent3"/>
              </a:buClr>
              <a:buSzPts val="1900"/>
              <a:buAutoNum type="arabicPeriod"/>
            </a:pPr>
            <a:r>
              <a:rPr lang="en" sz="1900"/>
              <a:t>How are we / can we support this shift in </a:t>
            </a:r>
            <a:br>
              <a:rPr lang="en" sz="1900"/>
            </a:br>
            <a:r>
              <a:rPr lang="en" sz="1900"/>
              <a:t>pedagogy?</a:t>
            </a:r>
            <a:endParaRPr sz="1900"/>
          </a:p>
          <a:p>
            <a:pPr marL="457200" lvl="0" indent="-349250" algn="l" rtl="0">
              <a:lnSpc>
                <a:spcPct val="115000"/>
              </a:lnSpc>
              <a:spcBef>
                <a:spcPts val="0"/>
              </a:spcBef>
              <a:spcAft>
                <a:spcPts val="0"/>
              </a:spcAft>
              <a:buClr>
                <a:schemeClr val="accent3"/>
              </a:buClr>
              <a:buSzPts val="1900"/>
              <a:buAutoNum type="arabicPeriod"/>
            </a:pPr>
            <a:r>
              <a:rPr lang="en" sz="1900"/>
              <a:t>Which comes first, the </a:t>
            </a:r>
            <a:r>
              <a:rPr lang="en" sz="1900" b="1">
                <a:latin typeface="Open Sans"/>
                <a:ea typeface="Open Sans"/>
                <a:cs typeface="Open Sans"/>
                <a:sym typeface="Open Sans"/>
              </a:rPr>
              <a:t>materials</a:t>
            </a:r>
            <a:r>
              <a:rPr lang="en" sz="1900"/>
              <a:t> or the </a:t>
            </a:r>
            <a:r>
              <a:rPr lang="en" sz="1900" b="1">
                <a:latin typeface="Open Sans"/>
                <a:ea typeface="Open Sans"/>
                <a:cs typeface="Open Sans"/>
                <a:sym typeface="Open Sans"/>
              </a:rPr>
              <a:t>PD</a:t>
            </a:r>
            <a:r>
              <a:rPr lang="en" sz="1900"/>
              <a:t>?</a:t>
            </a:r>
            <a:endParaRPr sz="19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30"/>
          <p:cNvSpPr txBox="1">
            <a:spLocks noGrp="1"/>
          </p:cNvSpPr>
          <p:nvPr>
            <p:ph type="title"/>
          </p:nvPr>
        </p:nvSpPr>
        <p:spPr>
          <a:xfrm>
            <a:off x="117200" y="67794"/>
            <a:ext cx="7886700" cy="9942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District Implementation </a:t>
            </a:r>
            <a:br>
              <a:rPr lang="en"/>
            </a:br>
            <a:r>
              <a:rPr lang="en"/>
              <a:t>Indicators</a:t>
            </a:r>
            <a:endParaRPr/>
          </a:p>
        </p:txBody>
      </p:sp>
      <p:pic>
        <p:nvPicPr>
          <p:cNvPr id="232" name="Google Shape;232;p30"/>
          <p:cNvPicPr preferRelativeResize="0"/>
          <p:nvPr/>
        </p:nvPicPr>
        <p:blipFill>
          <a:blip r:embed="rId3">
            <a:alphaModFix/>
          </a:blip>
          <a:stretch>
            <a:fillRect/>
          </a:stretch>
        </p:blipFill>
        <p:spPr>
          <a:xfrm>
            <a:off x="5297225" y="0"/>
            <a:ext cx="3694374" cy="438204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31"/>
          <p:cNvSpPr txBox="1">
            <a:spLocks noGrp="1"/>
          </p:cNvSpPr>
          <p:nvPr>
            <p:ph type="body" idx="1"/>
          </p:nvPr>
        </p:nvSpPr>
        <p:spPr>
          <a:xfrm>
            <a:off x="300550" y="1117255"/>
            <a:ext cx="7886700" cy="3399600"/>
          </a:xfrm>
          <a:prstGeom prst="rect">
            <a:avLst/>
          </a:prstGeom>
        </p:spPr>
        <p:txBody>
          <a:bodyPr spcFirstLastPara="1" wrap="square" lIns="68575" tIns="34275" rIns="68575" bIns="34275" anchor="t" anchorCtr="0">
            <a:noAutofit/>
          </a:bodyPr>
          <a:lstStyle/>
          <a:p>
            <a:pPr marL="0" lvl="0" indent="0" algn="l" rtl="0">
              <a:lnSpc>
                <a:spcPct val="115000"/>
              </a:lnSpc>
              <a:spcBef>
                <a:spcPts val="800"/>
              </a:spcBef>
              <a:spcAft>
                <a:spcPts val="0"/>
              </a:spcAft>
              <a:buNone/>
            </a:pPr>
            <a:r>
              <a:rPr lang="en" b="1">
                <a:latin typeface="Open Sans"/>
                <a:ea typeface="Open Sans"/>
                <a:cs typeface="Open Sans"/>
                <a:sym typeface="Open Sans"/>
              </a:rPr>
              <a:t>Asking Questions</a:t>
            </a:r>
            <a:endParaRPr b="1">
              <a:latin typeface="Open Sans"/>
              <a:ea typeface="Open Sans"/>
              <a:cs typeface="Open Sans"/>
              <a:sym typeface="Open Sans"/>
            </a:endParaRPr>
          </a:p>
          <a:p>
            <a:pPr marL="457200" lvl="0" indent="-361950" algn="l" rtl="0">
              <a:lnSpc>
                <a:spcPct val="115000"/>
              </a:lnSpc>
              <a:spcBef>
                <a:spcPts val="800"/>
              </a:spcBef>
              <a:spcAft>
                <a:spcPts val="0"/>
              </a:spcAft>
              <a:buClr>
                <a:schemeClr val="accent3"/>
              </a:buClr>
              <a:buSzPts val="2100"/>
              <a:buChar char="•"/>
            </a:pPr>
            <a:r>
              <a:rPr lang="en"/>
              <a:t>Whether the teachers provides opportunities for students to ask scientific questions.</a:t>
            </a:r>
            <a:endParaRPr/>
          </a:p>
          <a:p>
            <a:pPr marL="457200" lvl="0" indent="-361950" algn="l" rtl="0">
              <a:lnSpc>
                <a:spcPct val="115000"/>
              </a:lnSpc>
              <a:spcBef>
                <a:spcPts val="0"/>
              </a:spcBef>
              <a:spcAft>
                <a:spcPts val="0"/>
              </a:spcAft>
              <a:buClr>
                <a:schemeClr val="accent3"/>
              </a:buClr>
              <a:buSzPts val="2100"/>
              <a:buChar char="•"/>
            </a:pPr>
            <a:r>
              <a:rPr lang="en"/>
              <a:t>Whether the teacher provides opportunities for students to evaluate one anothers questions.</a:t>
            </a:r>
            <a:endParaRPr/>
          </a:p>
          <a:p>
            <a:pPr marL="0" lvl="0" indent="0" algn="l" rtl="0">
              <a:lnSpc>
                <a:spcPct val="115000"/>
              </a:lnSpc>
              <a:spcBef>
                <a:spcPts val="800"/>
              </a:spcBef>
              <a:spcAft>
                <a:spcPts val="0"/>
              </a:spcAft>
              <a:buNone/>
            </a:pPr>
            <a:endParaRPr/>
          </a:p>
          <a:p>
            <a:pPr marL="0" lvl="0" indent="0" algn="l" rtl="0">
              <a:lnSpc>
                <a:spcPct val="115000"/>
              </a:lnSpc>
              <a:spcBef>
                <a:spcPts val="800"/>
              </a:spcBef>
              <a:spcAft>
                <a:spcPts val="0"/>
              </a:spcAft>
              <a:buNone/>
            </a:pPr>
            <a:r>
              <a:rPr lang="en" b="1">
                <a:latin typeface="Open Sans"/>
                <a:ea typeface="Open Sans"/>
                <a:cs typeface="Open Sans"/>
                <a:sym typeface="Open Sans"/>
              </a:rPr>
              <a:t>Why is the second lever so </a:t>
            </a:r>
            <a:br>
              <a:rPr lang="en" b="1">
                <a:latin typeface="Open Sans"/>
                <a:ea typeface="Open Sans"/>
                <a:cs typeface="Open Sans"/>
                <a:sym typeface="Open Sans"/>
              </a:rPr>
            </a:br>
            <a:r>
              <a:rPr lang="en" b="1">
                <a:latin typeface="Open Sans"/>
                <a:ea typeface="Open Sans"/>
                <a:cs typeface="Open Sans"/>
                <a:sym typeface="Open Sans"/>
              </a:rPr>
              <a:t>important?</a:t>
            </a:r>
            <a:endParaRPr b="1">
              <a:latin typeface="Open Sans"/>
              <a:ea typeface="Open Sans"/>
              <a:cs typeface="Open Sans"/>
              <a:sym typeface="Open Sans"/>
            </a:endParaRPr>
          </a:p>
        </p:txBody>
      </p:sp>
      <p:sp>
        <p:nvSpPr>
          <p:cNvPr id="238" name="Google Shape;238;p31"/>
          <p:cNvSpPr txBox="1">
            <a:spLocks noGrp="1"/>
          </p:cNvSpPr>
          <p:nvPr>
            <p:ph type="title"/>
          </p:nvPr>
        </p:nvSpPr>
        <p:spPr>
          <a:xfrm>
            <a:off x="300550" y="158044"/>
            <a:ext cx="7886700" cy="9942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Levers</a:t>
            </a:r>
            <a:endParaRPr/>
          </a:p>
        </p:txBody>
      </p:sp>
      <p:pic>
        <p:nvPicPr>
          <p:cNvPr id="239" name="Google Shape;239;p31"/>
          <p:cNvPicPr preferRelativeResize="0"/>
          <p:nvPr/>
        </p:nvPicPr>
        <p:blipFill rotWithShape="1">
          <a:blip r:embed="rId3">
            <a:alphaModFix/>
          </a:blip>
          <a:srcRect t="27952" b="29082"/>
          <a:stretch/>
        </p:blipFill>
        <p:spPr>
          <a:xfrm>
            <a:off x="5104925" y="3025075"/>
            <a:ext cx="3719250" cy="15979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graphicFrame>
        <p:nvGraphicFramePr>
          <p:cNvPr id="244" name="Google Shape;244;p32"/>
          <p:cNvGraphicFramePr/>
          <p:nvPr/>
        </p:nvGraphicFramePr>
        <p:xfrm>
          <a:off x="506813" y="638113"/>
          <a:ext cx="3000000" cy="3000000"/>
        </p:xfrm>
        <a:graphic>
          <a:graphicData uri="http://schemas.openxmlformats.org/drawingml/2006/table">
            <a:tbl>
              <a:tblPr>
                <a:noFill/>
                <a:tableStyleId>{A376D174-9067-48F7-841C-D7CA5CFE6D51}</a:tableStyleId>
              </a:tblPr>
              <a:tblGrid>
                <a:gridCol w="1394875">
                  <a:extLst>
                    <a:ext uri="{9D8B030D-6E8A-4147-A177-3AD203B41FA5}">
                      <a16:colId xmlns:a16="http://schemas.microsoft.com/office/drawing/2014/main" val="20000"/>
                    </a:ext>
                  </a:extLst>
                </a:gridCol>
                <a:gridCol w="1780875">
                  <a:extLst>
                    <a:ext uri="{9D8B030D-6E8A-4147-A177-3AD203B41FA5}">
                      <a16:colId xmlns:a16="http://schemas.microsoft.com/office/drawing/2014/main" val="20001"/>
                    </a:ext>
                  </a:extLst>
                </a:gridCol>
                <a:gridCol w="1587875">
                  <a:extLst>
                    <a:ext uri="{9D8B030D-6E8A-4147-A177-3AD203B41FA5}">
                      <a16:colId xmlns:a16="http://schemas.microsoft.com/office/drawing/2014/main" val="20002"/>
                    </a:ext>
                  </a:extLst>
                </a:gridCol>
                <a:gridCol w="1742275">
                  <a:extLst>
                    <a:ext uri="{9D8B030D-6E8A-4147-A177-3AD203B41FA5}">
                      <a16:colId xmlns:a16="http://schemas.microsoft.com/office/drawing/2014/main" val="20003"/>
                    </a:ext>
                  </a:extLst>
                </a:gridCol>
                <a:gridCol w="1626475">
                  <a:extLst>
                    <a:ext uri="{9D8B030D-6E8A-4147-A177-3AD203B41FA5}">
                      <a16:colId xmlns:a16="http://schemas.microsoft.com/office/drawing/2014/main" val="20004"/>
                    </a:ext>
                  </a:extLst>
                </a:gridCol>
              </a:tblGrid>
              <a:tr h="351050">
                <a:tc>
                  <a:txBody>
                    <a:bodyPr/>
                    <a:lstStyle/>
                    <a:p>
                      <a:pPr marL="0" lvl="0" indent="0" algn="ctr" rtl="0">
                        <a:spcBef>
                          <a:spcPts val="0"/>
                        </a:spcBef>
                        <a:spcAft>
                          <a:spcPts val="0"/>
                        </a:spcAft>
                        <a:buNone/>
                      </a:pPr>
                      <a:endParaRPr b="1">
                        <a:solidFill>
                          <a:schemeClr val="lt1"/>
                        </a:solidFill>
                      </a:endParaRPr>
                    </a:p>
                  </a:txBody>
                  <a:tcPr marL="91425" marR="91425" marT="91425" marB="91425">
                    <a:lnL w="9525" cap="flat" cmpd="sng">
                      <a:solidFill>
                        <a:srgbClr val="9E9E9E">
                          <a:alpha val="0"/>
                        </a:srgbClr>
                      </a:solidFill>
                      <a:prstDash val="solid"/>
                      <a:round/>
                      <a:headEnd type="none" w="sm" len="sm"/>
                      <a:tailEnd type="none" w="sm" len="sm"/>
                    </a:lnL>
                    <a:lnT w="9525" cap="flat" cmpd="sng">
                      <a:solidFill>
                        <a:srgbClr val="9E9E9E">
                          <a:alpha val="0"/>
                        </a:srgbClr>
                      </a:solidFill>
                      <a:prstDash val="solid"/>
                      <a:round/>
                      <a:headEnd type="none" w="sm" len="sm"/>
                      <a:tailEnd type="none" w="sm" len="sm"/>
                    </a:lnT>
                  </a:tcPr>
                </a:tc>
                <a:tc>
                  <a:txBody>
                    <a:bodyPr/>
                    <a:lstStyle/>
                    <a:p>
                      <a:pPr marL="0" lvl="0" indent="0" algn="ctr" rtl="0">
                        <a:spcBef>
                          <a:spcPts val="0"/>
                        </a:spcBef>
                        <a:spcAft>
                          <a:spcPts val="0"/>
                        </a:spcAft>
                        <a:buNone/>
                      </a:pPr>
                      <a:r>
                        <a:rPr lang="en" b="1">
                          <a:solidFill>
                            <a:schemeClr val="lt1"/>
                          </a:solidFill>
                        </a:rPr>
                        <a:t>Level 1</a:t>
                      </a:r>
                      <a:endParaRPr b="1">
                        <a:solidFill>
                          <a:schemeClr val="lt1"/>
                        </a:solidFill>
                      </a:endParaRPr>
                    </a:p>
                  </a:txBody>
                  <a:tcPr marL="91425" marR="91425" marT="91425" marB="91425">
                    <a:solidFill>
                      <a:srgbClr val="888B94"/>
                    </a:solidFill>
                  </a:tcPr>
                </a:tc>
                <a:tc>
                  <a:txBody>
                    <a:bodyPr/>
                    <a:lstStyle/>
                    <a:p>
                      <a:pPr marL="0" lvl="0" indent="0" algn="ctr" rtl="0">
                        <a:spcBef>
                          <a:spcPts val="0"/>
                        </a:spcBef>
                        <a:spcAft>
                          <a:spcPts val="0"/>
                        </a:spcAft>
                        <a:buNone/>
                      </a:pPr>
                      <a:r>
                        <a:rPr lang="en" b="1">
                          <a:solidFill>
                            <a:schemeClr val="lt1"/>
                          </a:solidFill>
                        </a:rPr>
                        <a:t>Level 2</a:t>
                      </a:r>
                      <a:endParaRPr b="1">
                        <a:solidFill>
                          <a:schemeClr val="lt1"/>
                        </a:solidFill>
                      </a:endParaRPr>
                    </a:p>
                  </a:txBody>
                  <a:tcPr marL="91425" marR="91425" marT="91425" marB="91425">
                    <a:solidFill>
                      <a:srgbClr val="888B94"/>
                    </a:solidFill>
                  </a:tcPr>
                </a:tc>
                <a:tc>
                  <a:txBody>
                    <a:bodyPr/>
                    <a:lstStyle/>
                    <a:p>
                      <a:pPr marL="0" lvl="0" indent="0" algn="ctr" rtl="0">
                        <a:spcBef>
                          <a:spcPts val="0"/>
                        </a:spcBef>
                        <a:spcAft>
                          <a:spcPts val="0"/>
                        </a:spcAft>
                        <a:buNone/>
                      </a:pPr>
                      <a:r>
                        <a:rPr lang="en" b="1">
                          <a:solidFill>
                            <a:schemeClr val="lt1"/>
                          </a:solidFill>
                        </a:rPr>
                        <a:t>Level 3</a:t>
                      </a:r>
                      <a:endParaRPr b="1">
                        <a:solidFill>
                          <a:schemeClr val="lt1"/>
                        </a:solidFill>
                      </a:endParaRPr>
                    </a:p>
                  </a:txBody>
                  <a:tcPr marL="91425" marR="91425" marT="91425" marB="91425">
                    <a:solidFill>
                      <a:srgbClr val="888B94"/>
                    </a:solidFill>
                  </a:tcPr>
                </a:tc>
                <a:tc>
                  <a:txBody>
                    <a:bodyPr/>
                    <a:lstStyle/>
                    <a:p>
                      <a:pPr marL="0" lvl="0" indent="0" algn="ctr" rtl="0">
                        <a:spcBef>
                          <a:spcPts val="0"/>
                        </a:spcBef>
                        <a:spcAft>
                          <a:spcPts val="0"/>
                        </a:spcAft>
                        <a:buNone/>
                      </a:pPr>
                      <a:r>
                        <a:rPr lang="en" b="1">
                          <a:solidFill>
                            <a:schemeClr val="lt1"/>
                          </a:solidFill>
                        </a:rPr>
                        <a:t>Level 4</a:t>
                      </a:r>
                      <a:endParaRPr b="1">
                        <a:solidFill>
                          <a:schemeClr val="lt1"/>
                        </a:solidFill>
                      </a:endParaRPr>
                    </a:p>
                  </a:txBody>
                  <a:tcPr marL="91425" marR="91425" marT="91425" marB="91425">
                    <a:solidFill>
                      <a:srgbClr val="888B94"/>
                    </a:solidFill>
                  </a:tcPr>
                </a:tc>
                <a:extLst>
                  <a:ext uri="{0D108BD9-81ED-4DB2-BD59-A6C34878D82A}">
                    <a16:rowId xmlns:a16="http://schemas.microsoft.com/office/drawing/2014/main" val="10000"/>
                  </a:ext>
                </a:extLst>
              </a:tr>
              <a:tr h="804575">
                <a:tc rowSpan="3">
                  <a:txBody>
                    <a:bodyPr/>
                    <a:lstStyle/>
                    <a:p>
                      <a:pPr marL="0" lvl="0" indent="0" algn="ctr" rtl="0">
                        <a:spcBef>
                          <a:spcPts val="0"/>
                        </a:spcBef>
                        <a:spcAft>
                          <a:spcPts val="0"/>
                        </a:spcAft>
                        <a:buNone/>
                      </a:pPr>
                      <a:r>
                        <a:rPr lang="en" b="1">
                          <a:solidFill>
                            <a:srgbClr val="888B94"/>
                          </a:solidFill>
                        </a:rPr>
                        <a:t>Asking Questions</a:t>
                      </a:r>
                      <a:endParaRPr>
                        <a:solidFill>
                          <a:srgbClr val="888B94"/>
                        </a:solidFill>
                      </a:endParaRPr>
                    </a:p>
                  </a:txBody>
                  <a:tcPr marL="91425" marR="91425" marT="91425" marB="91425" anchor="ctr"/>
                </a:tc>
                <a:tc rowSpan="3">
                  <a:txBody>
                    <a:bodyPr/>
                    <a:lstStyle/>
                    <a:p>
                      <a:pPr marL="0" lvl="0" indent="0" algn="l" rtl="0">
                        <a:spcBef>
                          <a:spcPts val="0"/>
                        </a:spcBef>
                        <a:spcAft>
                          <a:spcPts val="0"/>
                        </a:spcAft>
                        <a:buNone/>
                      </a:pPr>
                      <a:r>
                        <a:rPr lang="en"/>
                        <a:t>The teacher does not provide opportunities for students to ask questions.</a:t>
                      </a:r>
                      <a:endParaRPr/>
                    </a:p>
                  </a:txBody>
                  <a:tcPr marL="91425" marR="91425" marT="91425" marB="91425"/>
                </a:tc>
                <a:tc rowSpan="3">
                  <a:txBody>
                    <a:bodyPr/>
                    <a:lstStyle/>
                    <a:p>
                      <a:pPr marL="0" lvl="0" indent="0" algn="l" rtl="0">
                        <a:spcBef>
                          <a:spcPts val="0"/>
                        </a:spcBef>
                        <a:spcAft>
                          <a:spcPts val="0"/>
                        </a:spcAft>
                        <a:buNone/>
                      </a:pPr>
                      <a:r>
                        <a:rPr lang="en"/>
                        <a:t>The teacher provides opportunities for students to ask both scientific and nonscientific questions (i.e. not answerable through the gathering of evidence about natural phenomena).</a:t>
                      </a:r>
                      <a:endParaRPr/>
                    </a:p>
                  </a:txBody>
                  <a:tcPr marL="91425" marR="91425" marT="91425" marB="91425"/>
                </a:tc>
                <a:tc rowSpan="3">
                  <a:txBody>
                    <a:bodyPr/>
                    <a:lstStyle/>
                    <a:p>
                      <a:pPr marL="0" lvl="0" indent="0" algn="l" rtl="0">
                        <a:spcBef>
                          <a:spcPts val="0"/>
                        </a:spcBef>
                        <a:spcAft>
                          <a:spcPts val="0"/>
                        </a:spcAft>
                        <a:buNone/>
                      </a:pPr>
                      <a:r>
                        <a:rPr lang="en"/>
                        <a:t>The teacher provides opportunities for students to ask scientific questions (i.e., answerable through the gathering of evidence about natural phenomena). Students do not evaluate the merits and limitations of the questions.</a:t>
                      </a:r>
                      <a:endParaRPr/>
                    </a:p>
                  </a:txBody>
                  <a:tcPr marL="91425" marR="91425" marT="91425" marB="91425"/>
                </a:tc>
                <a:tc rowSpan="3">
                  <a:txBody>
                    <a:bodyPr/>
                    <a:lstStyle/>
                    <a:p>
                      <a:pPr marL="0" lvl="0" indent="0" algn="l" rtl="0">
                        <a:spcBef>
                          <a:spcPts val="0"/>
                        </a:spcBef>
                        <a:spcAft>
                          <a:spcPts val="0"/>
                        </a:spcAft>
                        <a:buNone/>
                      </a:pPr>
                      <a:r>
                        <a:rPr lang="en"/>
                        <a:t>The teacher provides opportunities for students to ask scientific questions. Students evaluate the merits and limitations of the questions.</a:t>
                      </a:r>
                      <a:endParaRPr/>
                    </a:p>
                  </a:txBody>
                  <a:tcPr marL="91425" marR="91425" marT="91425" marB="91425"/>
                </a:tc>
                <a:extLst>
                  <a:ext uri="{0D108BD9-81ED-4DB2-BD59-A6C34878D82A}">
                    <a16:rowId xmlns:a16="http://schemas.microsoft.com/office/drawing/2014/main" val="10001"/>
                  </a:ext>
                </a:extLst>
              </a:tr>
              <a:tr h="76265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r h="1738825">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3"/>
                  </a:ext>
                </a:extLst>
              </a:tr>
            </a:tbl>
          </a:graphicData>
        </a:graphic>
      </p:graphicFrame>
      <p:sp>
        <p:nvSpPr>
          <p:cNvPr id="245" name="Google Shape;245;p32"/>
          <p:cNvSpPr txBox="1">
            <a:spLocks noGrp="1"/>
          </p:cNvSpPr>
          <p:nvPr>
            <p:ph type="title"/>
          </p:nvPr>
        </p:nvSpPr>
        <p:spPr>
          <a:xfrm>
            <a:off x="223350" y="187000"/>
            <a:ext cx="6338700" cy="269400"/>
          </a:xfrm>
          <a:prstGeom prst="rect">
            <a:avLst/>
          </a:prstGeom>
        </p:spPr>
        <p:txBody>
          <a:bodyPr spcFirstLastPara="1" wrap="square" lIns="68575" tIns="34275" rIns="68575" bIns="34275" anchor="t" anchorCtr="0">
            <a:noAutofit/>
          </a:bodyPr>
          <a:lstStyle/>
          <a:p>
            <a:pPr marL="0" lvl="0" indent="0" algn="l" rtl="0">
              <a:spcBef>
                <a:spcPts val="0"/>
              </a:spcBef>
              <a:spcAft>
                <a:spcPts val="0"/>
              </a:spcAft>
              <a:buNone/>
            </a:pPr>
            <a:r>
              <a:rPr lang="en" sz="1800"/>
              <a:t>Figure 2.2: A Continuum for Asking Questions</a:t>
            </a:r>
            <a:endParaRPr sz="18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3"/>
          <p:cNvSpPr txBox="1">
            <a:spLocks noGrp="1"/>
          </p:cNvSpPr>
          <p:nvPr>
            <p:ph type="body" idx="1"/>
          </p:nvPr>
        </p:nvSpPr>
        <p:spPr>
          <a:xfrm>
            <a:off x="300550" y="1117255"/>
            <a:ext cx="7886700" cy="3399600"/>
          </a:xfrm>
          <a:prstGeom prst="rect">
            <a:avLst/>
          </a:prstGeom>
        </p:spPr>
        <p:txBody>
          <a:bodyPr spcFirstLastPara="1" wrap="square" lIns="68575" tIns="34275" rIns="68575" bIns="34275" anchor="t" anchorCtr="0">
            <a:noAutofit/>
          </a:bodyPr>
          <a:lstStyle/>
          <a:p>
            <a:pPr marL="0" lvl="0" indent="0" algn="l" rtl="0">
              <a:lnSpc>
                <a:spcPct val="115000"/>
              </a:lnSpc>
              <a:spcBef>
                <a:spcPts val="800"/>
              </a:spcBef>
              <a:spcAft>
                <a:spcPts val="0"/>
              </a:spcAft>
              <a:buNone/>
            </a:pPr>
            <a:r>
              <a:rPr lang="en" b="1">
                <a:latin typeface="Open Sans"/>
                <a:ea typeface="Open Sans"/>
                <a:cs typeface="Open Sans"/>
                <a:sym typeface="Open Sans"/>
              </a:rPr>
              <a:t>Planning and Carrying Out Investigations</a:t>
            </a:r>
            <a:endParaRPr b="1">
              <a:latin typeface="Open Sans"/>
              <a:ea typeface="Open Sans"/>
              <a:cs typeface="Open Sans"/>
              <a:sym typeface="Open Sans"/>
            </a:endParaRPr>
          </a:p>
          <a:p>
            <a:pPr marL="457200" lvl="0" indent="-361950" algn="l" rtl="0">
              <a:lnSpc>
                <a:spcPct val="115000"/>
              </a:lnSpc>
              <a:spcBef>
                <a:spcPts val="800"/>
              </a:spcBef>
              <a:spcAft>
                <a:spcPts val="0"/>
              </a:spcAft>
              <a:buClr>
                <a:schemeClr val="accent3"/>
              </a:buClr>
              <a:buSzPts val="2100"/>
              <a:buChar char="•"/>
            </a:pPr>
            <a:r>
              <a:rPr lang="en"/>
              <a:t>How collaborative the investigation experience is for all students.</a:t>
            </a:r>
            <a:endParaRPr/>
          </a:p>
          <a:p>
            <a:pPr marL="457200" lvl="0" indent="-361950" algn="l" rtl="0">
              <a:lnSpc>
                <a:spcPct val="115000"/>
              </a:lnSpc>
              <a:spcBef>
                <a:spcPts val="0"/>
              </a:spcBef>
              <a:spcAft>
                <a:spcPts val="0"/>
              </a:spcAft>
              <a:buClr>
                <a:schemeClr val="accent3"/>
              </a:buClr>
              <a:buSzPts val="2100"/>
              <a:buChar char="•"/>
            </a:pPr>
            <a:r>
              <a:rPr lang="en"/>
              <a:t>Whether the students are given the opportunities to plan </a:t>
            </a:r>
            <a:r>
              <a:rPr lang="en" b="1" i="1">
                <a:latin typeface="Open Sans"/>
                <a:ea typeface="Open Sans"/>
                <a:cs typeface="Open Sans"/>
                <a:sym typeface="Open Sans"/>
              </a:rPr>
              <a:t>and</a:t>
            </a:r>
            <a:r>
              <a:rPr lang="en" b="1">
                <a:latin typeface="Open Sans"/>
                <a:ea typeface="Open Sans"/>
                <a:cs typeface="Open Sans"/>
                <a:sym typeface="Open Sans"/>
              </a:rPr>
              <a:t> </a:t>
            </a:r>
            <a:r>
              <a:rPr lang="en"/>
              <a:t>conduct investigations.</a:t>
            </a:r>
            <a:endParaRPr/>
          </a:p>
          <a:p>
            <a:pPr marL="0" lvl="0" indent="0" algn="l" rtl="0">
              <a:lnSpc>
                <a:spcPct val="115000"/>
              </a:lnSpc>
              <a:spcBef>
                <a:spcPts val="800"/>
              </a:spcBef>
              <a:spcAft>
                <a:spcPts val="0"/>
              </a:spcAft>
              <a:buNone/>
            </a:pPr>
            <a:endParaRPr/>
          </a:p>
          <a:p>
            <a:pPr marL="0" lvl="0" indent="0" algn="l" rtl="0">
              <a:lnSpc>
                <a:spcPct val="115000"/>
              </a:lnSpc>
              <a:spcBef>
                <a:spcPts val="800"/>
              </a:spcBef>
              <a:spcAft>
                <a:spcPts val="0"/>
              </a:spcAft>
              <a:buNone/>
            </a:pPr>
            <a:r>
              <a:rPr lang="en" b="1">
                <a:latin typeface="Open Sans"/>
                <a:ea typeface="Open Sans"/>
                <a:cs typeface="Open Sans"/>
                <a:sym typeface="Open Sans"/>
              </a:rPr>
              <a:t>Why is the second lever so </a:t>
            </a:r>
            <a:br>
              <a:rPr lang="en" b="1">
                <a:latin typeface="Open Sans"/>
                <a:ea typeface="Open Sans"/>
                <a:cs typeface="Open Sans"/>
                <a:sym typeface="Open Sans"/>
              </a:rPr>
            </a:br>
            <a:r>
              <a:rPr lang="en" b="1">
                <a:latin typeface="Open Sans"/>
                <a:ea typeface="Open Sans"/>
                <a:cs typeface="Open Sans"/>
                <a:sym typeface="Open Sans"/>
              </a:rPr>
              <a:t>important?</a:t>
            </a:r>
            <a:endParaRPr b="1">
              <a:latin typeface="Open Sans"/>
              <a:ea typeface="Open Sans"/>
              <a:cs typeface="Open Sans"/>
              <a:sym typeface="Open Sans"/>
            </a:endParaRPr>
          </a:p>
        </p:txBody>
      </p:sp>
      <p:sp>
        <p:nvSpPr>
          <p:cNvPr id="251" name="Google Shape;251;p33"/>
          <p:cNvSpPr txBox="1">
            <a:spLocks noGrp="1"/>
          </p:cNvSpPr>
          <p:nvPr>
            <p:ph type="title"/>
          </p:nvPr>
        </p:nvSpPr>
        <p:spPr>
          <a:xfrm>
            <a:off x="300550" y="158044"/>
            <a:ext cx="7886700" cy="9942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Levers</a:t>
            </a:r>
            <a:endParaRPr/>
          </a:p>
        </p:txBody>
      </p:sp>
      <p:pic>
        <p:nvPicPr>
          <p:cNvPr id="252" name="Google Shape;252;p33"/>
          <p:cNvPicPr preferRelativeResize="0"/>
          <p:nvPr/>
        </p:nvPicPr>
        <p:blipFill>
          <a:blip r:embed="rId3">
            <a:alphaModFix/>
          </a:blip>
          <a:stretch>
            <a:fillRect/>
          </a:stretch>
        </p:blipFill>
        <p:spPr>
          <a:xfrm>
            <a:off x="5439725" y="3007000"/>
            <a:ext cx="2819400" cy="16192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graphicFrame>
        <p:nvGraphicFramePr>
          <p:cNvPr id="257" name="Google Shape;257;p34"/>
          <p:cNvGraphicFramePr/>
          <p:nvPr/>
        </p:nvGraphicFramePr>
        <p:xfrm>
          <a:off x="506813" y="561913"/>
          <a:ext cx="3000000" cy="3000000"/>
        </p:xfrm>
        <a:graphic>
          <a:graphicData uri="http://schemas.openxmlformats.org/drawingml/2006/table">
            <a:tbl>
              <a:tblPr>
                <a:noFill/>
                <a:tableStyleId>{A376D174-9067-48F7-841C-D7CA5CFE6D51}</a:tableStyleId>
              </a:tblPr>
              <a:tblGrid>
                <a:gridCol w="1394875">
                  <a:extLst>
                    <a:ext uri="{9D8B030D-6E8A-4147-A177-3AD203B41FA5}">
                      <a16:colId xmlns:a16="http://schemas.microsoft.com/office/drawing/2014/main" val="20000"/>
                    </a:ext>
                  </a:extLst>
                </a:gridCol>
                <a:gridCol w="1665075">
                  <a:extLst>
                    <a:ext uri="{9D8B030D-6E8A-4147-A177-3AD203B41FA5}">
                      <a16:colId xmlns:a16="http://schemas.microsoft.com/office/drawing/2014/main" val="20001"/>
                    </a:ext>
                  </a:extLst>
                </a:gridCol>
                <a:gridCol w="1665075">
                  <a:extLst>
                    <a:ext uri="{9D8B030D-6E8A-4147-A177-3AD203B41FA5}">
                      <a16:colId xmlns:a16="http://schemas.microsoft.com/office/drawing/2014/main" val="20002"/>
                    </a:ext>
                  </a:extLst>
                </a:gridCol>
                <a:gridCol w="1780875">
                  <a:extLst>
                    <a:ext uri="{9D8B030D-6E8A-4147-A177-3AD203B41FA5}">
                      <a16:colId xmlns:a16="http://schemas.microsoft.com/office/drawing/2014/main" val="20003"/>
                    </a:ext>
                  </a:extLst>
                </a:gridCol>
                <a:gridCol w="1626475">
                  <a:extLst>
                    <a:ext uri="{9D8B030D-6E8A-4147-A177-3AD203B41FA5}">
                      <a16:colId xmlns:a16="http://schemas.microsoft.com/office/drawing/2014/main" val="20004"/>
                    </a:ext>
                  </a:extLst>
                </a:gridCol>
              </a:tblGrid>
              <a:tr h="351050">
                <a:tc>
                  <a:txBody>
                    <a:bodyPr/>
                    <a:lstStyle/>
                    <a:p>
                      <a:pPr marL="0" lvl="0" indent="0" algn="ctr" rtl="0">
                        <a:spcBef>
                          <a:spcPts val="0"/>
                        </a:spcBef>
                        <a:spcAft>
                          <a:spcPts val="0"/>
                        </a:spcAft>
                        <a:buNone/>
                      </a:pPr>
                      <a:endParaRPr b="1">
                        <a:solidFill>
                          <a:schemeClr val="lt1"/>
                        </a:solidFill>
                      </a:endParaRPr>
                    </a:p>
                  </a:txBody>
                  <a:tcPr marL="91425" marR="91425" marT="91425" marB="91425">
                    <a:lnL w="9525" cap="flat" cmpd="sng">
                      <a:solidFill>
                        <a:srgbClr val="9E9E9E">
                          <a:alpha val="0"/>
                        </a:srgbClr>
                      </a:solidFill>
                      <a:prstDash val="solid"/>
                      <a:round/>
                      <a:headEnd type="none" w="sm" len="sm"/>
                      <a:tailEnd type="none" w="sm" len="sm"/>
                    </a:lnL>
                    <a:lnT w="9525" cap="flat" cmpd="sng">
                      <a:solidFill>
                        <a:srgbClr val="9E9E9E">
                          <a:alpha val="0"/>
                        </a:srgbClr>
                      </a:solidFill>
                      <a:prstDash val="solid"/>
                      <a:round/>
                      <a:headEnd type="none" w="sm" len="sm"/>
                      <a:tailEnd type="none" w="sm" len="sm"/>
                    </a:lnT>
                  </a:tcPr>
                </a:tc>
                <a:tc>
                  <a:txBody>
                    <a:bodyPr/>
                    <a:lstStyle/>
                    <a:p>
                      <a:pPr marL="0" lvl="0" indent="0" algn="ctr" rtl="0">
                        <a:spcBef>
                          <a:spcPts val="0"/>
                        </a:spcBef>
                        <a:spcAft>
                          <a:spcPts val="0"/>
                        </a:spcAft>
                        <a:buNone/>
                      </a:pPr>
                      <a:r>
                        <a:rPr lang="en" b="1">
                          <a:solidFill>
                            <a:schemeClr val="lt1"/>
                          </a:solidFill>
                        </a:rPr>
                        <a:t>Level 1</a:t>
                      </a:r>
                      <a:endParaRPr b="1">
                        <a:solidFill>
                          <a:schemeClr val="lt1"/>
                        </a:solidFill>
                      </a:endParaRPr>
                    </a:p>
                  </a:txBody>
                  <a:tcPr marL="91425" marR="91425" marT="91425" marB="91425">
                    <a:solidFill>
                      <a:srgbClr val="888B94"/>
                    </a:solidFill>
                  </a:tcPr>
                </a:tc>
                <a:tc>
                  <a:txBody>
                    <a:bodyPr/>
                    <a:lstStyle/>
                    <a:p>
                      <a:pPr marL="0" lvl="0" indent="0" algn="ctr" rtl="0">
                        <a:spcBef>
                          <a:spcPts val="0"/>
                        </a:spcBef>
                        <a:spcAft>
                          <a:spcPts val="0"/>
                        </a:spcAft>
                        <a:buNone/>
                      </a:pPr>
                      <a:r>
                        <a:rPr lang="en" b="1">
                          <a:solidFill>
                            <a:schemeClr val="lt1"/>
                          </a:solidFill>
                        </a:rPr>
                        <a:t>Level 2</a:t>
                      </a:r>
                      <a:endParaRPr b="1">
                        <a:solidFill>
                          <a:schemeClr val="lt1"/>
                        </a:solidFill>
                      </a:endParaRPr>
                    </a:p>
                  </a:txBody>
                  <a:tcPr marL="91425" marR="91425" marT="91425" marB="91425">
                    <a:solidFill>
                      <a:srgbClr val="888B94"/>
                    </a:solidFill>
                  </a:tcPr>
                </a:tc>
                <a:tc>
                  <a:txBody>
                    <a:bodyPr/>
                    <a:lstStyle/>
                    <a:p>
                      <a:pPr marL="0" lvl="0" indent="0" algn="ctr" rtl="0">
                        <a:spcBef>
                          <a:spcPts val="0"/>
                        </a:spcBef>
                        <a:spcAft>
                          <a:spcPts val="0"/>
                        </a:spcAft>
                        <a:buNone/>
                      </a:pPr>
                      <a:r>
                        <a:rPr lang="en" b="1">
                          <a:solidFill>
                            <a:schemeClr val="lt1"/>
                          </a:solidFill>
                        </a:rPr>
                        <a:t>Level 3</a:t>
                      </a:r>
                      <a:endParaRPr b="1">
                        <a:solidFill>
                          <a:schemeClr val="lt1"/>
                        </a:solidFill>
                      </a:endParaRPr>
                    </a:p>
                  </a:txBody>
                  <a:tcPr marL="91425" marR="91425" marT="91425" marB="91425">
                    <a:solidFill>
                      <a:srgbClr val="888B94"/>
                    </a:solidFill>
                  </a:tcPr>
                </a:tc>
                <a:tc>
                  <a:txBody>
                    <a:bodyPr/>
                    <a:lstStyle/>
                    <a:p>
                      <a:pPr marL="0" lvl="0" indent="0" algn="ctr" rtl="0">
                        <a:spcBef>
                          <a:spcPts val="0"/>
                        </a:spcBef>
                        <a:spcAft>
                          <a:spcPts val="0"/>
                        </a:spcAft>
                        <a:buNone/>
                      </a:pPr>
                      <a:r>
                        <a:rPr lang="en" b="1">
                          <a:solidFill>
                            <a:schemeClr val="lt1"/>
                          </a:solidFill>
                        </a:rPr>
                        <a:t>Level 4</a:t>
                      </a:r>
                      <a:endParaRPr b="1">
                        <a:solidFill>
                          <a:schemeClr val="lt1"/>
                        </a:solidFill>
                      </a:endParaRPr>
                    </a:p>
                  </a:txBody>
                  <a:tcPr marL="91425" marR="91425" marT="91425" marB="91425">
                    <a:solidFill>
                      <a:srgbClr val="888B94"/>
                    </a:solidFill>
                  </a:tcPr>
                </a:tc>
                <a:extLst>
                  <a:ext uri="{0D108BD9-81ED-4DB2-BD59-A6C34878D82A}">
                    <a16:rowId xmlns:a16="http://schemas.microsoft.com/office/drawing/2014/main" val="10000"/>
                  </a:ext>
                </a:extLst>
              </a:tr>
              <a:tr h="804575">
                <a:tc rowSpan="3">
                  <a:txBody>
                    <a:bodyPr/>
                    <a:lstStyle/>
                    <a:p>
                      <a:pPr marL="0" lvl="0" indent="0" algn="ctr" rtl="0">
                        <a:spcBef>
                          <a:spcPts val="0"/>
                        </a:spcBef>
                        <a:spcAft>
                          <a:spcPts val="0"/>
                        </a:spcAft>
                        <a:buNone/>
                      </a:pPr>
                      <a:r>
                        <a:rPr lang="en" b="1">
                          <a:solidFill>
                            <a:srgbClr val="888B94"/>
                          </a:solidFill>
                        </a:rPr>
                        <a:t>Planning and Carrying Out Investigations</a:t>
                      </a:r>
                      <a:endParaRPr>
                        <a:solidFill>
                          <a:srgbClr val="888B94"/>
                        </a:solidFill>
                      </a:endParaRPr>
                    </a:p>
                  </a:txBody>
                  <a:tcPr marL="91425" marR="91425" marT="91425" marB="91425" anchor="ctr"/>
                </a:tc>
                <a:tc rowSpan="3">
                  <a:txBody>
                    <a:bodyPr/>
                    <a:lstStyle/>
                    <a:p>
                      <a:pPr marL="0" lvl="0" indent="0" algn="l" rtl="0">
                        <a:spcBef>
                          <a:spcPts val="0"/>
                        </a:spcBef>
                        <a:spcAft>
                          <a:spcPts val="0"/>
                        </a:spcAft>
                        <a:buNone/>
                      </a:pPr>
                      <a:r>
                        <a:rPr lang="en"/>
                        <a:t>The teacher does not provide opportunities for students to design or conduct investigations.</a:t>
                      </a:r>
                      <a:endParaRPr/>
                    </a:p>
                  </a:txBody>
                  <a:tcPr marL="91425" marR="91425" marT="91425" marB="91425"/>
                </a:tc>
                <a:tc rowSpan="3">
                  <a:txBody>
                    <a:bodyPr/>
                    <a:lstStyle/>
                    <a:p>
                      <a:pPr marL="0" lvl="0" indent="0" algn="l" rtl="0">
                        <a:spcBef>
                          <a:spcPts val="0"/>
                        </a:spcBef>
                        <a:spcAft>
                          <a:spcPts val="0"/>
                        </a:spcAft>
                        <a:buNone/>
                      </a:pPr>
                      <a:r>
                        <a:rPr lang="en" sz="1200"/>
                        <a:t>The teacher provides opportunities for students to conduct investigations to confirm ideas they have learned about but these opportunities are typically teacher-driven. Students do not make decisions about experimental variables or investigational methods (e.g. number of trials.)</a:t>
                      </a:r>
                      <a:endParaRPr sz="1200"/>
                    </a:p>
                  </a:txBody>
                  <a:tcPr marL="91425" marR="91425" marT="91425" marB="91425"/>
                </a:tc>
                <a:tc rowSpan="3">
                  <a:txBody>
                    <a:bodyPr/>
                    <a:lstStyle/>
                    <a:p>
                      <a:pPr marL="0" lvl="0" indent="0" algn="l" rtl="0">
                        <a:spcBef>
                          <a:spcPts val="0"/>
                        </a:spcBef>
                        <a:spcAft>
                          <a:spcPts val="0"/>
                        </a:spcAft>
                        <a:buNone/>
                      </a:pPr>
                      <a:r>
                        <a:rPr lang="en"/>
                        <a:t>The teacher provides opportunities for students to design </a:t>
                      </a:r>
                      <a:r>
                        <a:rPr lang="en" b="1"/>
                        <a:t>or </a:t>
                      </a:r>
                      <a:r>
                        <a:rPr lang="en"/>
                        <a:t>conduct investigations to gather data about how or why a natural phenomenon occurs. Students make decisions about experimental variables, controls, and investigational methods.</a:t>
                      </a:r>
                      <a:endParaRPr/>
                    </a:p>
                  </a:txBody>
                  <a:tcPr marL="91425" marR="91425" marT="91425" marB="91425"/>
                </a:tc>
                <a:tc rowSpan="3">
                  <a:txBody>
                    <a:bodyPr/>
                    <a:lstStyle/>
                    <a:p>
                      <a:pPr marL="0" lvl="0" indent="0" algn="l" rtl="0">
                        <a:spcBef>
                          <a:spcPts val="0"/>
                        </a:spcBef>
                        <a:spcAft>
                          <a:spcPts val="0"/>
                        </a:spcAft>
                        <a:buNone/>
                      </a:pPr>
                      <a:r>
                        <a:rPr lang="en" sz="1300"/>
                        <a:t>The teacher provides opportunities for students to design </a:t>
                      </a:r>
                      <a:r>
                        <a:rPr lang="en" sz="1300" b="1"/>
                        <a:t>and </a:t>
                      </a:r>
                      <a:r>
                        <a:rPr lang="en" sz="1300"/>
                        <a:t>conduct investigations to gather data about how or why a natural phenomenon occurs. Students make decisions about experimental variables, controls, and investigational methods.</a:t>
                      </a:r>
                      <a:endParaRPr sz="1300"/>
                    </a:p>
                  </a:txBody>
                  <a:tcPr marL="91425" marR="91425" marT="91425" marB="91425"/>
                </a:tc>
                <a:extLst>
                  <a:ext uri="{0D108BD9-81ED-4DB2-BD59-A6C34878D82A}">
                    <a16:rowId xmlns:a16="http://schemas.microsoft.com/office/drawing/2014/main" val="10001"/>
                  </a:ext>
                </a:extLst>
              </a:tr>
              <a:tr h="76265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r h="1738825">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3"/>
                  </a:ext>
                </a:extLst>
              </a:tr>
            </a:tbl>
          </a:graphicData>
        </a:graphic>
      </p:graphicFrame>
      <p:sp>
        <p:nvSpPr>
          <p:cNvPr id="258" name="Google Shape;258;p34"/>
          <p:cNvSpPr txBox="1">
            <a:spLocks noGrp="1"/>
          </p:cNvSpPr>
          <p:nvPr>
            <p:ph type="title"/>
          </p:nvPr>
        </p:nvSpPr>
        <p:spPr>
          <a:xfrm>
            <a:off x="223350" y="187000"/>
            <a:ext cx="8415900" cy="269400"/>
          </a:xfrm>
          <a:prstGeom prst="rect">
            <a:avLst/>
          </a:prstGeom>
        </p:spPr>
        <p:txBody>
          <a:bodyPr spcFirstLastPara="1" wrap="square" lIns="68575" tIns="34275" rIns="68575" bIns="34275" anchor="t" anchorCtr="0">
            <a:noAutofit/>
          </a:bodyPr>
          <a:lstStyle/>
          <a:p>
            <a:pPr marL="0" lvl="0" indent="0" algn="l" rtl="0">
              <a:spcBef>
                <a:spcPts val="0"/>
              </a:spcBef>
              <a:spcAft>
                <a:spcPts val="0"/>
              </a:spcAft>
              <a:buNone/>
            </a:pPr>
            <a:r>
              <a:rPr lang="en" sz="1800"/>
              <a:t>Figure 2.3: A Continuum for Planning and Carrying Out Investigations</a:t>
            </a:r>
            <a:endParaRPr sz="18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35"/>
          <p:cNvSpPr txBox="1">
            <a:spLocks noGrp="1"/>
          </p:cNvSpPr>
          <p:nvPr>
            <p:ph type="body" idx="1"/>
          </p:nvPr>
        </p:nvSpPr>
        <p:spPr>
          <a:xfrm>
            <a:off x="164450" y="883005"/>
            <a:ext cx="7886700" cy="3399600"/>
          </a:xfrm>
          <a:prstGeom prst="rect">
            <a:avLst/>
          </a:prstGeom>
        </p:spPr>
        <p:txBody>
          <a:bodyPr spcFirstLastPara="1" wrap="square" lIns="68575" tIns="34275" rIns="68575" bIns="34275" anchor="t" anchorCtr="0">
            <a:noAutofit/>
          </a:bodyPr>
          <a:lstStyle/>
          <a:p>
            <a:pPr marL="0" lvl="0" indent="0" algn="l" rtl="0">
              <a:lnSpc>
                <a:spcPct val="115000"/>
              </a:lnSpc>
              <a:spcBef>
                <a:spcPts val="800"/>
              </a:spcBef>
              <a:spcAft>
                <a:spcPts val="0"/>
              </a:spcAft>
              <a:buNone/>
            </a:pPr>
            <a:r>
              <a:rPr lang="en" b="1">
                <a:latin typeface="Open Sans"/>
                <a:ea typeface="Open Sans"/>
                <a:cs typeface="Open Sans"/>
                <a:sym typeface="Open Sans"/>
              </a:rPr>
              <a:t>Planning and Carrying Out Investigations</a:t>
            </a:r>
            <a:endParaRPr b="1">
              <a:latin typeface="Open Sans"/>
              <a:ea typeface="Open Sans"/>
              <a:cs typeface="Open Sans"/>
              <a:sym typeface="Open Sans"/>
            </a:endParaRPr>
          </a:p>
          <a:p>
            <a:pPr marL="457200" lvl="0" indent="-361950" algn="l" rtl="0">
              <a:lnSpc>
                <a:spcPct val="115000"/>
              </a:lnSpc>
              <a:spcBef>
                <a:spcPts val="800"/>
              </a:spcBef>
              <a:spcAft>
                <a:spcPts val="0"/>
              </a:spcAft>
              <a:buClr>
                <a:schemeClr val="accent3"/>
              </a:buClr>
              <a:buSzPts val="2100"/>
              <a:buChar char="•"/>
            </a:pPr>
            <a:r>
              <a:rPr lang="en"/>
              <a:t>How are students' arguments constructed?</a:t>
            </a:r>
            <a:endParaRPr/>
          </a:p>
          <a:p>
            <a:pPr marL="457200" lvl="0" indent="-361950" algn="l" rtl="0">
              <a:lnSpc>
                <a:spcPct val="115000"/>
              </a:lnSpc>
              <a:spcBef>
                <a:spcPts val="0"/>
              </a:spcBef>
              <a:spcAft>
                <a:spcPts val="0"/>
              </a:spcAft>
              <a:buClr>
                <a:schemeClr val="accent3"/>
              </a:buClr>
              <a:buSzPts val="2100"/>
              <a:buChar char="•"/>
            </a:pPr>
            <a:r>
              <a:rPr lang="en"/>
              <a:t>Students are given more opportunities to construct arguments about natural phenomena.</a:t>
            </a:r>
            <a:endParaRPr/>
          </a:p>
          <a:p>
            <a:pPr marL="0" lvl="0" indent="0" algn="l" rtl="0">
              <a:lnSpc>
                <a:spcPct val="115000"/>
              </a:lnSpc>
              <a:spcBef>
                <a:spcPts val="800"/>
              </a:spcBef>
              <a:spcAft>
                <a:spcPts val="0"/>
              </a:spcAft>
              <a:buNone/>
            </a:pPr>
            <a:endParaRPr/>
          </a:p>
          <a:p>
            <a:pPr marL="0" lvl="0" indent="0" algn="l" rtl="0">
              <a:lnSpc>
                <a:spcPct val="115000"/>
              </a:lnSpc>
              <a:spcBef>
                <a:spcPts val="800"/>
              </a:spcBef>
              <a:spcAft>
                <a:spcPts val="0"/>
              </a:spcAft>
              <a:buNone/>
            </a:pPr>
            <a:r>
              <a:rPr lang="en" b="1">
                <a:latin typeface="Open Sans"/>
                <a:ea typeface="Open Sans"/>
                <a:cs typeface="Open Sans"/>
                <a:sym typeface="Open Sans"/>
              </a:rPr>
              <a:t>How do these levers utilize / require</a:t>
            </a:r>
            <a:br>
              <a:rPr lang="en" b="1">
                <a:latin typeface="Open Sans"/>
                <a:ea typeface="Open Sans"/>
                <a:cs typeface="Open Sans"/>
                <a:sym typeface="Open Sans"/>
              </a:rPr>
            </a:br>
            <a:r>
              <a:rPr lang="en" b="1">
                <a:latin typeface="Open Sans"/>
                <a:ea typeface="Open Sans"/>
                <a:cs typeface="Open Sans"/>
                <a:sym typeface="Open Sans"/>
              </a:rPr>
              <a:t>cross-curricular supports?</a:t>
            </a:r>
            <a:endParaRPr b="1">
              <a:latin typeface="Open Sans"/>
              <a:ea typeface="Open Sans"/>
              <a:cs typeface="Open Sans"/>
              <a:sym typeface="Open Sans"/>
            </a:endParaRPr>
          </a:p>
        </p:txBody>
      </p:sp>
      <p:sp>
        <p:nvSpPr>
          <p:cNvPr id="264" name="Google Shape;264;p35"/>
          <p:cNvSpPr txBox="1">
            <a:spLocks noGrp="1"/>
          </p:cNvSpPr>
          <p:nvPr>
            <p:ph type="title"/>
          </p:nvPr>
        </p:nvSpPr>
        <p:spPr>
          <a:xfrm>
            <a:off x="164450" y="-76206"/>
            <a:ext cx="7886700" cy="9942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Levers</a:t>
            </a:r>
            <a:endParaRPr/>
          </a:p>
        </p:txBody>
      </p:sp>
      <p:pic>
        <p:nvPicPr>
          <p:cNvPr id="265" name="Google Shape;265;p35"/>
          <p:cNvPicPr preferRelativeResize="0"/>
          <p:nvPr/>
        </p:nvPicPr>
        <p:blipFill rotWithShape="1">
          <a:blip r:embed="rId3">
            <a:alphaModFix/>
          </a:blip>
          <a:srcRect l="9609" r="4361"/>
          <a:stretch/>
        </p:blipFill>
        <p:spPr>
          <a:xfrm>
            <a:off x="6956379" y="716750"/>
            <a:ext cx="1897700" cy="1552325"/>
          </a:xfrm>
          <a:prstGeom prst="rect">
            <a:avLst/>
          </a:prstGeom>
          <a:noFill/>
          <a:ln>
            <a:noFill/>
          </a:ln>
        </p:spPr>
      </p:pic>
      <p:pic>
        <p:nvPicPr>
          <p:cNvPr id="266" name="Google Shape;266;p35"/>
          <p:cNvPicPr preferRelativeResize="0"/>
          <p:nvPr/>
        </p:nvPicPr>
        <p:blipFill>
          <a:blip r:embed="rId4">
            <a:alphaModFix/>
          </a:blip>
          <a:stretch>
            <a:fillRect/>
          </a:stretch>
        </p:blipFill>
        <p:spPr>
          <a:xfrm>
            <a:off x="6956375" y="2437850"/>
            <a:ext cx="1897700" cy="18977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p36"/>
          <p:cNvSpPr txBox="1">
            <a:spLocks noGrp="1"/>
          </p:cNvSpPr>
          <p:nvPr>
            <p:ph type="body" idx="1"/>
          </p:nvPr>
        </p:nvSpPr>
        <p:spPr>
          <a:xfrm>
            <a:off x="628650" y="1233050"/>
            <a:ext cx="3762300" cy="33996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r>
              <a:rPr lang="en"/>
              <a:t>With your break out group, take 5 minutes to look at and bookmark this resource. </a:t>
            </a:r>
            <a:endParaRPr/>
          </a:p>
          <a:p>
            <a:pPr marL="0" lvl="0" indent="0" algn="l" rtl="0">
              <a:spcBef>
                <a:spcPts val="800"/>
              </a:spcBef>
              <a:spcAft>
                <a:spcPts val="0"/>
              </a:spcAft>
              <a:buNone/>
            </a:pPr>
            <a:endParaRPr/>
          </a:p>
          <a:p>
            <a:pPr marL="457200" lvl="0" indent="-361950" algn="l" rtl="0">
              <a:spcBef>
                <a:spcPts val="800"/>
              </a:spcBef>
              <a:spcAft>
                <a:spcPts val="0"/>
              </a:spcAft>
              <a:buClr>
                <a:schemeClr val="accent3"/>
              </a:buClr>
              <a:buSzPts val="2100"/>
              <a:buChar char="•"/>
            </a:pPr>
            <a:r>
              <a:rPr lang="en"/>
              <a:t>What might </a:t>
            </a:r>
            <a:r>
              <a:rPr lang="en" b="1">
                <a:latin typeface="Open Sans"/>
                <a:ea typeface="Open Sans"/>
                <a:cs typeface="Open Sans"/>
                <a:sym typeface="Open Sans"/>
              </a:rPr>
              <a:t>next steps</a:t>
            </a:r>
            <a:r>
              <a:rPr lang="en"/>
              <a:t> look like?</a:t>
            </a:r>
            <a:endParaRPr/>
          </a:p>
          <a:p>
            <a:pPr marL="457200" lvl="0" indent="-361950" algn="l" rtl="0">
              <a:spcBef>
                <a:spcPts val="0"/>
              </a:spcBef>
              <a:spcAft>
                <a:spcPts val="0"/>
              </a:spcAft>
              <a:buClr>
                <a:schemeClr val="accent3"/>
              </a:buClr>
              <a:buSzPts val="2100"/>
              <a:buChar char="•"/>
            </a:pPr>
            <a:r>
              <a:rPr lang="en"/>
              <a:t>How might we </a:t>
            </a:r>
            <a:r>
              <a:rPr lang="en" b="1">
                <a:latin typeface="Open Sans"/>
                <a:ea typeface="Open Sans"/>
                <a:cs typeface="Open Sans"/>
                <a:sym typeface="Open Sans"/>
              </a:rPr>
              <a:t>leverage</a:t>
            </a:r>
            <a:r>
              <a:rPr lang="en"/>
              <a:t> this </a:t>
            </a:r>
            <a:r>
              <a:rPr lang="en" b="1">
                <a:latin typeface="Open Sans"/>
                <a:ea typeface="Open Sans"/>
                <a:cs typeface="Open Sans"/>
                <a:sym typeface="Open Sans"/>
              </a:rPr>
              <a:t>community</a:t>
            </a:r>
            <a:r>
              <a:rPr lang="en"/>
              <a:t> to lighten the load?</a:t>
            </a:r>
            <a:endParaRPr/>
          </a:p>
        </p:txBody>
      </p:sp>
      <p:sp>
        <p:nvSpPr>
          <p:cNvPr id="272" name="Google Shape;272;p36"/>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5 Minute Deep Dive</a:t>
            </a:r>
            <a:endParaRPr/>
          </a:p>
        </p:txBody>
      </p:sp>
      <p:pic>
        <p:nvPicPr>
          <p:cNvPr id="273" name="Google Shape;273;p36"/>
          <p:cNvPicPr preferRelativeResize="0"/>
          <p:nvPr/>
        </p:nvPicPr>
        <p:blipFill rotWithShape="1">
          <a:blip r:embed="rId3">
            <a:alphaModFix/>
          </a:blip>
          <a:srcRect l="9734" r="8673"/>
          <a:stretch/>
        </p:blipFill>
        <p:spPr>
          <a:xfrm>
            <a:off x="4496950" y="1420450"/>
            <a:ext cx="4062674" cy="25205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278" name="Google Shape;278;p37"/>
          <p:cNvSpPr txBox="1">
            <a:spLocks noGrp="1"/>
          </p:cNvSpPr>
          <p:nvPr>
            <p:ph type="body" idx="1"/>
          </p:nvPr>
        </p:nvSpPr>
        <p:spPr>
          <a:xfrm>
            <a:off x="252050" y="841725"/>
            <a:ext cx="7316700" cy="3399600"/>
          </a:xfrm>
          <a:prstGeom prst="rect">
            <a:avLst/>
          </a:prstGeom>
        </p:spPr>
        <p:txBody>
          <a:bodyPr spcFirstLastPara="1" wrap="square" lIns="68575" tIns="34275" rIns="68575" bIns="34275" anchor="t" anchorCtr="0">
            <a:noAutofit/>
          </a:bodyPr>
          <a:lstStyle/>
          <a:p>
            <a:pPr marL="457200" lvl="0" indent="-361950" algn="l" rtl="0">
              <a:lnSpc>
                <a:spcPct val="115000"/>
              </a:lnSpc>
              <a:spcBef>
                <a:spcPts val="800"/>
              </a:spcBef>
              <a:spcAft>
                <a:spcPts val="0"/>
              </a:spcAft>
              <a:buClr>
                <a:schemeClr val="accent3"/>
              </a:buClr>
              <a:buSzPts val="2100"/>
              <a:buAutoNum type="arabicPeriod"/>
            </a:pPr>
            <a:r>
              <a:rPr lang="en"/>
              <a:t>How is the </a:t>
            </a:r>
            <a:r>
              <a:rPr lang="en" b="1">
                <a:latin typeface="Open Sans"/>
                <a:ea typeface="Open Sans"/>
                <a:cs typeface="Open Sans"/>
                <a:sym typeface="Open Sans"/>
              </a:rPr>
              <a:t>shift</a:t>
            </a:r>
            <a:r>
              <a:rPr lang="en"/>
              <a:t> toward science practices </a:t>
            </a:r>
            <a:r>
              <a:rPr lang="en" b="1">
                <a:latin typeface="Open Sans"/>
                <a:ea typeface="Open Sans"/>
                <a:cs typeface="Open Sans"/>
                <a:sym typeface="Open Sans"/>
              </a:rPr>
              <a:t>similar</a:t>
            </a:r>
            <a:r>
              <a:rPr lang="en"/>
              <a:t> to and </a:t>
            </a:r>
            <a:r>
              <a:rPr lang="en" b="1">
                <a:latin typeface="Open Sans"/>
                <a:ea typeface="Open Sans"/>
                <a:cs typeface="Open Sans"/>
                <a:sym typeface="Open Sans"/>
              </a:rPr>
              <a:t>different</a:t>
            </a:r>
            <a:r>
              <a:rPr lang="en"/>
              <a:t> from previous reforms in science education?</a:t>
            </a:r>
            <a:endParaRPr/>
          </a:p>
          <a:p>
            <a:pPr marL="457200" lvl="0" indent="-361950" algn="l" rtl="0">
              <a:lnSpc>
                <a:spcPct val="115000"/>
              </a:lnSpc>
              <a:spcBef>
                <a:spcPts val="0"/>
              </a:spcBef>
              <a:spcAft>
                <a:spcPts val="0"/>
              </a:spcAft>
              <a:buClr>
                <a:schemeClr val="accent3"/>
              </a:buClr>
              <a:buSzPts val="2100"/>
              <a:buAutoNum type="arabicPeriod"/>
            </a:pPr>
            <a:r>
              <a:rPr lang="en"/>
              <a:t>How can shifting toward science practices </a:t>
            </a:r>
            <a:r>
              <a:rPr lang="en" b="1">
                <a:latin typeface="Open Sans"/>
                <a:ea typeface="Open Sans"/>
                <a:cs typeface="Open Sans"/>
                <a:sym typeface="Open Sans"/>
              </a:rPr>
              <a:t>support more equitable opportunities</a:t>
            </a:r>
            <a:r>
              <a:rPr lang="en"/>
              <a:t> for all students in science?</a:t>
            </a:r>
            <a:endParaRPr/>
          </a:p>
          <a:p>
            <a:pPr marL="457200" lvl="0" indent="-361950" algn="l" rtl="0">
              <a:lnSpc>
                <a:spcPct val="115000"/>
              </a:lnSpc>
              <a:spcBef>
                <a:spcPts val="0"/>
              </a:spcBef>
              <a:spcAft>
                <a:spcPts val="0"/>
              </a:spcAft>
              <a:buClr>
                <a:schemeClr val="accent3"/>
              </a:buClr>
              <a:buSzPts val="2100"/>
              <a:buAutoNum type="arabicPeriod"/>
            </a:pPr>
            <a:r>
              <a:rPr lang="en"/>
              <a:t>Think about the vignettes used in this chapter. </a:t>
            </a:r>
            <a:r>
              <a:rPr lang="en" b="1">
                <a:latin typeface="Open Sans"/>
                <a:ea typeface="Open Sans"/>
                <a:cs typeface="Open Sans"/>
                <a:sym typeface="Open Sans"/>
              </a:rPr>
              <a:t>How were students engaged</a:t>
            </a:r>
            <a:r>
              <a:rPr lang="en"/>
              <a:t> in the science practices? How does that compare to previous science instruction?</a:t>
            </a:r>
            <a:endParaRPr/>
          </a:p>
        </p:txBody>
      </p:sp>
      <p:sp>
        <p:nvSpPr>
          <p:cNvPr id="279" name="Google Shape;279;p37"/>
          <p:cNvSpPr txBox="1">
            <a:spLocks noGrp="1"/>
          </p:cNvSpPr>
          <p:nvPr>
            <p:ph type="title"/>
          </p:nvPr>
        </p:nvSpPr>
        <p:spPr>
          <a:xfrm>
            <a:off x="204150" y="34919"/>
            <a:ext cx="7886700" cy="9942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Reflection Breakout</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38"/>
          <p:cNvSpPr txBox="1">
            <a:spLocks noGrp="1"/>
          </p:cNvSpPr>
          <p:nvPr>
            <p:ph type="body" idx="1"/>
          </p:nvPr>
        </p:nvSpPr>
        <p:spPr>
          <a:xfrm>
            <a:off x="628650" y="1233050"/>
            <a:ext cx="5809500" cy="3399600"/>
          </a:xfrm>
          <a:prstGeom prst="rect">
            <a:avLst/>
          </a:prstGeom>
        </p:spPr>
        <p:txBody>
          <a:bodyPr spcFirstLastPara="1" wrap="square" lIns="68575" tIns="34275" rIns="68575" bIns="34275" anchor="t" anchorCtr="0">
            <a:noAutofit/>
          </a:bodyPr>
          <a:lstStyle/>
          <a:p>
            <a:pPr marL="457200" lvl="0" indent="-368300" algn="l" rtl="0">
              <a:lnSpc>
                <a:spcPct val="115000"/>
              </a:lnSpc>
              <a:spcBef>
                <a:spcPts val="800"/>
              </a:spcBef>
              <a:spcAft>
                <a:spcPts val="0"/>
              </a:spcAft>
              <a:buClr>
                <a:schemeClr val="accent3"/>
              </a:buClr>
              <a:buSzPts val="2200"/>
              <a:buChar char="•"/>
            </a:pPr>
            <a:r>
              <a:rPr lang="en" b="1">
                <a:latin typeface="Open Sans"/>
                <a:ea typeface="Open Sans"/>
                <a:cs typeface="Open Sans"/>
                <a:sym typeface="Open Sans"/>
              </a:rPr>
              <a:t>Begin by digging</a:t>
            </a:r>
            <a:r>
              <a:rPr lang="en"/>
              <a:t> into the continuum and science practice.</a:t>
            </a:r>
            <a:endParaRPr/>
          </a:p>
          <a:p>
            <a:pPr marL="457200" lvl="0" indent="-368300" algn="l" rtl="0">
              <a:lnSpc>
                <a:spcPct val="115000"/>
              </a:lnSpc>
              <a:spcBef>
                <a:spcPts val="0"/>
              </a:spcBef>
              <a:spcAft>
                <a:spcPts val="0"/>
              </a:spcAft>
              <a:buClr>
                <a:schemeClr val="accent3"/>
              </a:buClr>
              <a:buSzPts val="2200"/>
              <a:buChar char="•"/>
            </a:pPr>
            <a:r>
              <a:rPr lang="en" b="1">
                <a:latin typeface="Open Sans"/>
                <a:ea typeface="Open Sans"/>
                <a:cs typeface="Open Sans"/>
                <a:sym typeface="Open Sans"/>
              </a:rPr>
              <a:t>Reach a consensus</a:t>
            </a:r>
            <a:r>
              <a:rPr lang="en"/>
              <a:t> about the continuum version you will use.</a:t>
            </a:r>
            <a:endParaRPr/>
          </a:p>
          <a:p>
            <a:pPr marL="457200" lvl="0" indent="-368300" algn="l" rtl="0">
              <a:lnSpc>
                <a:spcPct val="115000"/>
              </a:lnSpc>
              <a:spcBef>
                <a:spcPts val="0"/>
              </a:spcBef>
              <a:spcAft>
                <a:spcPts val="0"/>
              </a:spcAft>
              <a:buClr>
                <a:schemeClr val="accent3"/>
              </a:buClr>
              <a:buSzPts val="2200"/>
              <a:buChar char="•"/>
            </a:pPr>
            <a:r>
              <a:rPr lang="en" b="1">
                <a:latin typeface="Open Sans"/>
                <a:ea typeface="Open Sans"/>
                <a:cs typeface="Open Sans"/>
                <a:sym typeface="Open Sans"/>
              </a:rPr>
              <a:t>Meet and support</a:t>
            </a:r>
            <a:r>
              <a:rPr lang="en"/>
              <a:t> teachers where they are on the continuum (use this as a lever for professional learning.)</a:t>
            </a:r>
            <a:endParaRPr/>
          </a:p>
        </p:txBody>
      </p:sp>
      <p:sp>
        <p:nvSpPr>
          <p:cNvPr id="285" name="Google Shape;285;p38"/>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Practical Tips</a:t>
            </a:r>
            <a:endParaRPr/>
          </a:p>
        </p:txBody>
      </p:sp>
      <p:pic>
        <p:nvPicPr>
          <p:cNvPr id="286" name="Google Shape;286;p38"/>
          <p:cNvPicPr preferRelativeResize="0"/>
          <p:nvPr/>
        </p:nvPicPr>
        <p:blipFill>
          <a:blip r:embed="rId3">
            <a:alphaModFix/>
          </a:blip>
          <a:stretch>
            <a:fillRect/>
          </a:stretch>
        </p:blipFill>
        <p:spPr>
          <a:xfrm>
            <a:off x="6571250" y="2771444"/>
            <a:ext cx="2401050" cy="1597789"/>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90"/>
        <p:cNvGrpSpPr/>
        <p:nvPr/>
      </p:nvGrpSpPr>
      <p:grpSpPr>
        <a:xfrm>
          <a:off x="0" y="0"/>
          <a:ext cx="0" cy="0"/>
          <a:chOff x="0" y="0"/>
          <a:chExt cx="0" cy="0"/>
        </a:xfrm>
      </p:grpSpPr>
      <p:sp>
        <p:nvSpPr>
          <p:cNvPr id="291" name="Google Shape;291;p39"/>
          <p:cNvSpPr txBox="1">
            <a:spLocks noGrp="1"/>
          </p:cNvSpPr>
          <p:nvPr>
            <p:ph type="title"/>
          </p:nvPr>
        </p:nvSpPr>
        <p:spPr>
          <a:xfrm>
            <a:off x="97700" y="135075"/>
            <a:ext cx="8520600" cy="5727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Thank you for attending Session 2! </a:t>
            </a:r>
            <a:endParaRPr/>
          </a:p>
        </p:txBody>
      </p:sp>
      <p:sp>
        <p:nvSpPr>
          <p:cNvPr id="292" name="Google Shape;292;p39"/>
          <p:cNvSpPr txBox="1">
            <a:spLocks noGrp="1"/>
          </p:cNvSpPr>
          <p:nvPr>
            <p:ph type="body" idx="1"/>
          </p:nvPr>
        </p:nvSpPr>
        <p:spPr>
          <a:xfrm>
            <a:off x="208400" y="871875"/>
            <a:ext cx="6558600" cy="2467500"/>
          </a:xfrm>
          <a:prstGeom prst="rect">
            <a:avLst/>
          </a:prstGeom>
        </p:spPr>
        <p:txBody>
          <a:bodyPr spcFirstLastPara="1" wrap="square" lIns="68575" tIns="34275" rIns="68575" bIns="34275" anchor="t" anchorCtr="0">
            <a:noAutofit/>
          </a:bodyPr>
          <a:lstStyle/>
          <a:p>
            <a:pPr marL="457200" lvl="0" indent="-378334" algn="l" rtl="0">
              <a:lnSpc>
                <a:spcPct val="115000"/>
              </a:lnSpc>
              <a:spcBef>
                <a:spcPts val="800"/>
              </a:spcBef>
              <a:spcAft>
                <a:spcPts val="0"/>
              </a:spcAft>
              <a:buClr>
                <a:schemeClr val="accent3"/>
              </a:buClr>
              <a:buSzPts val="2358"/>
              <a:buFont typeface="Roboto"/>
              <a:buChar char="•"/>
            </a:pPr>
            <a:r>
              <a:rPr lang="en" sz="2358" b="1">
                <a:solidFill>
                  <a:schemeClr val="dk1"/>
                </a:solidFill>
                <a:latin typeface="Open Sans"/>
                <a:ea typeface="Open Sans"/>
                <a:cs typeface="Open Sans"/>
                <a:sym typeface="Open Sans"/>
              </a:rPr>
              <a:t>Please</a:t>
            </a:r>
            <a:r>
              <a:rPr lang="en" sz="2358">
                <a:solidFill>
                  <a:schemeClr val="dk1"/>
                </a:solidFill>
                <a:latin typeface="Open Sans"/>
                <a:ea typeface="Open Sans"/>
                <a:cs typeface="Open Sans"/>
                <a:sym typeface="Open Sans"/>
              </a:rPr>
              <a:t> provide us with feedback (</a:t>
            </a:r>
            <a:r>
              <a:rPr lang="en" sz="2358" u="sng">
                <a:solidFill>
                  <a:schemeClr val="hlink"/>
                </a:solidFill>
                <a:latin typeface="Open Sans"/>
                <a:ea typeface="Open Sans"/>
                <a:cs typeface="Open Sans"/>
                <a:sym typeface="Open Sans"/>
                <a:hlinkClick r:id="rId4"/>
              </a:rPr>
              <a:t>Link</a:t>
            </a:r>
            <a:r>
              <a:rPr lang="en" sz="2358">
                <a:solidFill>
                  <a:schemeClr val="dk1"/>
                </a:solidFill>
                <a:latin typeface="Open Sans"/>
                <a:ea typeface="Open Sans"/>
                <a:cs typeface="Open Sans"/>
                <a:sym typeface="Open Sans"/>
              </a:rPr>
              <a:t>)</a:t>
            </a:r>
            <a:endParaRPr sz="2358">
              <a:solidFill>
                <a:schemeClr val="dk1"/>
              </a:solidFill>
              <a:latin typeface="Open Sans"/>
              <a:ea typeface="Open Sans"/>
              <a:cs typeface="Open Sans"/>
              <a:sym typeface="Open Sans"/>
            </a:endParaRPr>
          </a:p>
          <a:p>
            <a:pPr marL="457200" lvl="0" indent="0" algn="l" rtl="0">
              <a:lnSpc>
                <a:spcPct val="115000"/>
              </a:lnSpc>
              <a:spcBef>
                <a:spcPts val="800"/>
              </a:spcBef>
              <a:spcAft>
                <a:spcPts val="0"/>
              </a:spcAft>
              <a:buNone/>
            </a:pPr>
            <a:endParaRPr sz="2358">
              <a:solidFill>
                <a:schemeClr val="dk1"/>
              </a:solidFill>
              <a:latin typeface="Open Sans"/>
              <a:ea typeface="Open Sans"/>
              <a:cs typeface="Open Sans"/>
              <a:sym typeface="Open Sans"/>
            </a:endParaRPr>
          </a:p>
          <a:p>
            <a:pPr marL="457200" lvl="0" indent="-378334" algn="l" rtl="0">
              <a:lnSpc>
                <a:spcPct val="115000"/>
              </a:lnSpc>
              <a:spcBef>
                <a:spcPts val="800"/>
              </a:spcBef>
              <a:spcAft>
                <a:spcPts val="0"/>
              </a:spcAft>
              <a:buClr>
                <a:schemeClr val="accent3"/>
              </a:buClr>
              <a:buSzPts val="2358"/>
              <a:buFont typeface="Roboto"/>
              <a:buChar char="•"/>
            </a:pPr>
            <a:r>
              <a:rPr lang="en" sz="2358">
                <a:solidFill>
                  <a:schemeClr val="dk1"/>
                </a:solidFill>
                <a:latin typeface="Open Sans"/>
                <a:ea typeface="Open Sans"/>
                <a:cs typeface="Open Sans"/>
                <a:sym typeface="Open Sans"/>
              </a:rPr>
              <a:t>Join us for Session </a:t>
            </a:r>
            <a:r>
              <a:rPr lang="en" sz="2358">
                <a:latin typeface="Open Sans"/>
                <a:ea typeface="Open Sans"/>
                <a:cs typeface="Open Sans"/>
                <a:sym typeface="Open Sans"/>
              </a:rPr>
              <a:t>3</a:t>
            </a:r>
            <a:r>
              <a:rPr lang="en" sz="2358">
                <a:solidFill>
                  <a:schemeClr val="dk1"/>
                </a:solidFill>
                <a:latin typeface="Open Sans"/>
                <a:ea typeface="Open Sans"/>
                <a:cs typeface="Open Sans"/>
                <a:sym typeface="Open Sans"/>
              </a:rPr>
              <a:t> on </a:t>
            </a:r>
            <a:r>
              <a:rPr lang="en" sz="2358" b="1">
                <a:latin typeface="Open Sans"/>
                <a:ea typeface="Open Sans"/>
                <a:cs typeface="Open Sans"/>
                <a:sym typeface="Open Sans"/>
              </a:rPr>
              <a:t>October 3rd</a:t>
            </a:r>
            <a:r>
              <a:rPr lang="en" sz="2358">
                <a:solidFill>
                  <a:schemeClr val="dk1"/>
                </a:solidFill>
                <a:latin typeface="Open Sans"/>
                <a:ea typeface="Open Sans"/>
                <a:cs typeface="Open Sans"/>
                <a:sym typeface="Open Sans"/>
              </a:rPr>
              <a:t> to reflect on </a:t>
            </a:r>
            <a:r>
              <a:rPr lang="en" sz="2358" b="1">
                <a:latin typeface="Open Sans"/>
                <a:ea typeface="Open Sans"/>
                <a:cs typeface="Open Sans"/>
                <a:sym typeface="Open Sans"/>
              </a:rPr>
              <a:t>Chapter 3</a:t>
            </a:r>
            <a:r>
              <a:rPr lang="en" sz="2358">
                <a:solidFill>
                  <a:schemeClr val="dk1"/>
                </a:solidFill>
                <a:latin typeface="Open Sans"/>
                <a:ea typeface="Open Sans"/>
                <a:cs typeface="Open Sans"/>
                <a:sym typeface="Open Sans"/>
              </a:rPr>
              <a:t> (</a:t>
            </a:r>
            <a:r>
              <a:rPr lang="en" sz="2358">
                <a:latin typeface="Open Sans"/>
                <a:ea typeface="Open Sans"/>
                <a:cs typeface="Open Sans"/>
                <a:sym typeface="Open Sans"/>
              </a:rPr>
              <a:t>The Supervision Cycle</a:t>
            </a:r>
            <a:r>
              <a:rPr lang="en" sz="2358">
                <a:solidFill>
                  <a:schemeClr val="dk1"/>
                </a:solidFill>
                <a:latin typeface="Open Sans"/>
                <a:ea typeface="Open Sans"/>
                <a:cs typeface="Open Sans"/>
                <a:sym typeface="Open Sans"/>
              </a:rPr>
              <a:t>)</a:t>
            </a:r>
            <a:endParaRPr sz="2358">
              <a:solidFill>
                <a:schemeClr val="dk1"/>
              </a:solidFill>
              <a:latin typeface="Open Sans"/>
              <a:ea typeface="Open Sans"/>
              <a:cs typeface="Open Sans"/>
              <a:sym typeface="Open Sans"/>
            </a:endParaRPr>
          </a:p>
          <a:p>
            <a:pPr marL="177800" lvl="0" indent="0" algn="l" rtl="0">
              <a:lnSpc>
                <a:spcPct val="115000"/>
              </a:lnSpc>
              <a:spcBef>
                <a:spcPts val="800"/>
              </a:spcBef>
              <a:spcAft>
                <a:spcPts val="0"/>
              </a:spcAft>
              <a:buNone/>
            </a:pPr>
            <a:endParaRPr sz="2358">
              <a:latin typeface="Open Sans"/>
              <a:ea typeface="Open Sans"/>
              <a:cs typeface="Open Sans"/>
              <a:sym typeface="Open Sans"/>
            </a:endParaRPr>
          </a:p>
          <a:p>
            <a:pPr marL="457200" lvl="0" indent="0" algn="l" rtl="0">
              <a:lnSpc>
                <a:spcPct val="115000"/>
              </a:lnSpc>
              <a:spcBef>
                <a:spcPts val="800"/>
              </a:spcBef>
              <a:spcAft>
                <a:spcPts val="0"/>
              </a:spcAft>
              <a:buNone/>
            </a:pPr>
            <a:endParaRPr sz="2358">
              <a:solidFill>
                <a:schemeClr val="dk1"/>
              </a:solidFill>
              <a:latin typeface="Open Sans"/>
              <a:ea typeface="Open Sans"/>
              <a:cs typeface="Open Sans"/>
              <a:sym typeface="Open Sans"/>
            </a:endParaRPr>
          </a:p>
          <a:p>
            <a:pPr marL="0" lvl="0" indent="0" algn="l" rtl="0">
              <a:lnSpc>
                <a:spcPct val="115000"/>
              </a:lnSpc>
              <a:spcBef>
                <a:spcPts val="800"/>
              </a:spcBef>
              <a:spcAft>
                <a:spcPts val="0"/>
              </a:spcAft>
              <a:buClr>
                <a:schemeClr val="dk1"/>
              </a:buClr>
              <a:buSzPts val="1100"/>
              <a:buFont typeface="Arial"/>
              <a:buNone/>
            </a:pPr>
            <a:endParaRPr sz="1108">
              <a:solidFill>
                <a:schemeClr val="accent3"/>
              </a:solidFill>
              <a:latin typeface="Roboto"/>
              <a:ea typeface="Roboto"/>
              <a:cs typeface="Roboto"/>
              <a:sym typeface="Roboto"/>
            </a:endParaRPr>
          </a:p>
          <a:p>
            <a:pPr marL="0" lvl="0" indent="0" algn="l" rtl="0">
              <a:lnSpc>
                <a:spcPct val="115000"/>
              </a:lnSpc>
              <a:spcBef>
                <a:spcPts val="800"/>
              </a:spcBef>
              <a:spcAft>
                <a:spcPts val="0"/>
              </a:spcAft>
              <a:buClr>
                <a:schemeClr val="dk1"/>
              </a:buClr>
              <a:buSzPts val="1100"/>
              <a:buFont typeface="Arial"/>
              <a:buNone/>
            </a:pPr>
            <a:endParaRPr>
              <a:solidFill>
                <a:schemeClr val="accent3"/>
              </a:solidFill>
              <a:latin typeface="Roboto"/>
              <a:ea typeface="Roboto"/>
              <a:cs typeface="Roboto"/>
              <a:sym typeface="Roboto"/>
            </a:endParaRPr>
          </a:p>
        </p:txBody>
      </p:sp>
      <p:pic>
        <p:nvPicPr>
          <p:cNvPr id="293" name="Google Shape;293;p39"/>
          <p:cNvPicPr preferRelativeResize="0"/>
          <p:nvPr/>
        </p:nvPicPr>
        <p:blipFill>
          <a:blip r:embed="rId5">
            <a:alphaModFix/>
          </a:blip>
          <a:stretch>
            <a:fillRect/>
          </a:stretch>
        </p:blipFill>
        <p:spPr>
          <a:xfrm>
            <a:off x="7241001" y="2108354"/>
            <a:ext cx="1341901" cy="1916452"/>
          </a:xfrm>
          <a:prstGeom prst="rect">
            <a:avLst/>
          </a:prstGeom>
          <a:noFill/>
          <a:ln>
            <a:noFill/>
          </a:ln>
          <a:effectLst>
            <a:outerShdw blurRad="57150" dist="85725" dir="2280000" algn="bl" rotWithShape="0">
              <a:srgbClr val="000000">
                <a:alpha val="20000"/>
              </a:srgbClr>
            </a:outerShdw>
          </a:effectLst>
        </p:spPr>
      </p:pic>
    </p:spTree>
  </p:cSld>
  <p:clrMapOvr>
    <a:masterClrMapping/>
  </p:clrMapOvr>
</p:sld>
</file>

<file path=ppt/theme/theme1.xml><?xml version="1.0" encoding="utf-8"?>
<a:theme xmlns:a="http://schemas.openxmlformats.org/drawingml/2006/main" name="Custom Design">
  <a:themeElements>
    <a:clrScheme name="KSDE">
      <a:dk1>
        <a:srgbClr val="12284C"/>
      </a:dk1>
      <a:lt1>
        <a:srgbClr val="FFFFFF"/>
      </a:lt1>
      <a:dk2>
        <a:srgbClr val="12284C"/>
      </a:dk2>
      <a:lt2>
        <a:srgbClr val="E7E6E6"/>
      </a:lt2>
      <a:accent1>
        <a:srgbClr val="FFA400"/>
      </a:accent1>
      <a:accent2>
        <a:srgbClr val="12284C"/>
      </a:accent2>
      <a:accent3>
        <a:srgbClr val="00B796"/>
      </a:accent3>
      <a:accent4>
        <a:srgbClr val="005587"/>
      </a:accent4>
      <a:accent5>
        <a:srgbClr val="D50032"/>
      </a:accent5>
      <a:accent6>
        <a:srgbClr val="3E4043"/>
      </a:accent6>
      <a:hlink>
        <a:srgbClr val="12284C"/>
      </a:hlink>
      <a:folHlink>
        <a:srgbClr val="53565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1225</Words>
  <Application>Microsoft Office PowerPoint</Application>
  <PresentationFormat>On-screen Show (16:9)</PresentationFormat>
  <Paragraphs>138</Paragraphs>
  <Slides>21</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Open Sans SemiBold</vt:lpstr>
      <vt:lpstr>Open Sans</vt:lpstr>
      <vt:lpstr>Arial</vt:lpstr>
      <vt:lpstr>Roboto</vt:lpstr>
      <vt:lpstr>Open Sans Light</vt:lpstr>
      <vt:lpstr>Custom Design</vt:lpstr>
      <vt:lpstr>The Instructional Leader's Guide to Implementing K-8 Science Practices</vt:lpstr>
      <vt:lpstr>Community Agreements</vt:lpstr>
      <vt:lpstr>Housekeeping</vt:lpstr>
      <vt:lpstr>PowerPoint Presentation</vt:lpstr>
      <vt:lpstr>Instructional Levers</vt:lpstr>
      <vt:lpstr>Science-Specific</vt:lpstr>
      <vt:lpstr>Intersections</vt:lpstr>
      <vt:lpstr>SEPs Organized into Groups</vt:lpstr>
      <vt:lpstr>Figure 2.1: A Continuum of Practices</vt:lpstr>
      <vt:lpstr>"The Shift"</vt:lpstr>
      <vt:lpstr>Instructional Elements- Science Practices</vt:lpstr>
      <vt:lpstr>District Implementation  Indicators</vt:lpstr>
      <vt:lpstr>Levers</vt:lpstr>
      <vt:lpstr>Figure 2.2: A Continuum for Asking Questions</vt:lpstr>
      <vt:lpstr>Levers</vt:lpstr>
      <vt:lpstr>Figure 2.3: A Continuum for Planning and Carrying Out Investigations</vt:lpstr>
      <vt:lpstr>Levers</vt:lpstr>
      <vt:lpstr>5 Minute Deep Dive</vt:lpstr>
      <vt:lpstr>Reflection Breakout</vt:lpstr>
      <vt:lpstr>Practical Tips</vt:lpstr>
      <vt:lpstr>Thank you for attending Session 2!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Instructional Leader's Guide to Implementing K-8 Science Practices</dc:title>
  <dc:creator>Meg Richard</dc:creator>
  <cp:lastModifiedBy>Meg Richard</cp:lastModifiedBy>
  <cp:revision>1</cp:revision>
  <dcterms:modified xsi:type="dcterms:W3CDTF">2024-04-30T19:12:58Z</dcterms:modified>
</cp:coreProperties>
</file>