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6"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Lst>
  <p:sldSz cy="5143500" cx="9144000"/>
  <p:notesSz cx="6858000" cy="9144000"/>
  <p:embeddedFontLst>
    <p:embeddedFont>
      <p:font typeface="Roboto"/>
      <p:regular r:id="rId17"/>
      <p:bold r:id="rId18"/>
      <p:italic r:id="rId19"/>
      <p:boldItalic r:id="rId20"/>
    </p:embeddedFont>
    <p:embeddedFont>
      <p:font typeface="Open Sans SemiBold"/>
      <p:regular r:id="rId21"/>
      <p:bold r:id="rId22"/>
      <p:italic r:id="rId23"/>
      <p:boldItalic r:id="rId24"/>
    </p:embeddedFont>
    <p:embeddedFont>
      <p:font typeface="Open Sans Light"/>
      <p:regular r:id="rId25"/>
      <p:bold r:id="rId26"/>
      <p:italic r:id="rId27"/>
      <p:boldItalic r:id="rId2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Roboto-boldItalic.fntdata"/><Relationship Id="rId22" Type="http://schemas.openxmlformats.org/officeDocument/2006/relationships/font" Target="fonts/OpenSansSemiBold-bold.fntdata"/><Relationship Id="rId21" Type="http://schemas.openxmlformats.org/officeDocument/2006/relationships/font" Target="fonts/OpenSansSemiBold-regular.fntdata"/><Relationship Id="rId24" Type="http://schemas.openxmlformats.org/officeDocument/2006/relationships/font" Target="fonts/OpenSansSemiBold-boldItalic.fntdata"/><Relationship Id="rId23" Type="http://schemas.openxmlformats.org/officeDocument/2006/relationships/font" Target="fonts/OpenSansSemi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OpenSansLight-bold.fntdata"/><Relationship Id="rId25" Type="http://schemas.openxmlformats.org/officeDocument/2006/relationships/font" Target="fonts/OpenSansLight-regular.fntdata"/><Relationship Id="rId28" Type="http://schemas.openxmlformats.org/officeDocument/2006/relationships/font" Target="fonts/OpenSansLight-boldItalic.fntdata"/><Relationship Id="rId27" Type="http://schemas.openxmlformats.org/officeDocument/2006/relationships/font" Target="fonts/OpenSansLight-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Roboto-regular.fntdata"/><Relationship Id="rId16" Type="http://schemas.openxmlformats.org/officeDocument/2006/relationships/slide" Target="slides/slide11.xml"/><Relationship Id="rId19" Type="http://schemas.openxmlformats.org/officeDocument/2006/relationships/font" Target="fonts/Roboto-italic.fntdata"/><Relationship Id="rId18" Type="http://schemas.openxmlformats.org/officeDocument/2006/relationships/font" Target="fonts/Roboto-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docs.google.com/document/d/14UrRF03nItefuGnEEI-ffTShuhXvPXiXEzXVn0ckoRE/edit" TargetMode="External"/><Relationship Id="rId3" Type="http://schemas.openxmlformats.org/officeDocument/2006/relationships/hyperlink" Target="https://docs.google.com/document/d/1kpvreUgeVe9TWtBZvhQNlBgFFOOdMVEw4tsv0lip9ws/edit#" TargetMode="External"/><Relationship Id="rId4" Type="http://schemas.openxmlformats.org/officeDocument/2006/relationships/hyperlink" Target="http://pdlearn.nnu.edu/modules/shop/index.html?action=section&amp;OfferingID=2027783&amp;SectionID=2027789" TargetMode="Externa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jamboard.google.com/d/1hOflBKXYdLIZrelW6zS9sDVarzo6ZtKnTIhF6O_Suo8/edit?usp=sharing" TargetMode="External"/><Relationship Id="rId3" Type="http://schemas.openxmlformats.org/officeDocument/2006/relationships/hyperlink" Target="https://jamboard.google.com/d/1_OqYOwRKsluSWbJgHc1pHE-nFRDMJ3XpFNzUPne5PfI/edit?usp=sharing" TargetMode="Externa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jamboard.google.com/d/1sda9MrSojnXkyI3Nxmztb1bG-OTexGEHNHdHf8TVtmc/edit?usp=sharing" TargetMode="External"/><Relationship Id="rId3" Type="http://schemas.openxmlformats.org/officeDocument/2006/relationships/hyperlink" Target="https://jamboard.google.com/d/1T8Py8szYyOse47yMlp31WploYSVpOXEBvVAkJUFMSNc/edit?usp=sharing" TargetMode="Externa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Everyone</a:t>
            </a:r>
            <a:endParaRPr/>
          </a:p>
          <a:p>
            <a:pPr indent="0" lvl="0" marL="0" rtl="0" algn="l">
              <a:spcBef>
                <a:spcPts val="0"/>
              </a:spcBef>
              <a:spcAft>
                <a:spcPts val="0"/>
              </a:spcAft>
              <a:buNone/>
            </a:pPr>
            <a:r>
              <a:rPr lang="en"/>
              <a:t>Shannon share screen</a:t>
            </a:r>
            <a:endParaRPr/>
          </a:p>
          <a:p>
            <a:pPr indent="0" lvl="0" marL="0" rtl="0" algn="l">
              <a:spcBef>
                <a:spcPts val="0"/>
              </a:spcBef>
              <a:spcAft>
                <a:spcPts val="0"/>
              </a:spcAft>
              <a:buNone/>
            </a:pPr>
            <a:r>
              <a:rPr lang="en"/>
              <a:t>Link to Presentation Slides for Participants: https://docs.google.com/presentation/d/15Db-YMnl1sUNrUGFDmBYJ5lDdJwUwF0V5HI2DtKwO1k/edit?usp=sharing</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Clr>
                <a:schemeClr val="dk1"/>
              </a:buClr>
              <a:buSzPts val="1100"/>
              <a:buFont typeface="Arial"/>
              <a:buNone/>
            </a:pPr>
            <a:r>
              <a:rPr lang="en">
                <a:solidFill>
                  <a:schemeClr val="dk1"/>
                </a:solidFill>
              </a:rPr>
              <a:t>“Looking at your notes and thoughts for Ch 1, decide which of the four main topics is one that you would like to discuss in a small group. Please rename yourself by adding the number of the topic in front of your name. See the example and graphic on the screen. Add a 1 to discuss Black Tax, add a 2 for Linguistic Neutrality, add a 3 for Norming Discourse, and a 4 will discuss First Impressions.”</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b9eac273eb_1_5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b9eac273eb_1_5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Sharon - Slide 1-3: 5 minutes</a:t>
            </a:r>
            <a:endParaRPr/>
          </a:p>
          <a:p>
            <a:pPr indent="0" lvl="0" marL="0" rtl="0" algn="l">
              <a:spcBef>
                <a:spcPts val="0"/>
              </a:spcBef>
              <a:spcAft>
                <a:spcPts val="0"/>
              </a:spcAft>
              <a:buNone/>
            </a:pPr>
            <a:r>
              <a:rPr lang="en"/>
              <a:t>Welcome everybody, we are very excited to have you all here with us tonight.</a:t>
            </a:r>
            <a:endParaRPr/>
          </a:p>
          <a:p>
            <a:pPr indent="0" lvl="0" marL="0" rtl="0" algn="l">
              <a:spcBef>
                <a:spcPts val="0"/>
              </a:spcBef>
              <a:spcAft>
                <a:spcPts val="0"/>
              </a:spcAft>
              <a:buNone/>
            </a:pPr>
            <a:r>
              <a:rPr lang="en"/>
              <a:t>I will be running tech tonight if you have questions please drop me a private chat.</a:t>
            </a:r>
            <a:endParaRPr/>
          </a:p>
          <a:p>
            <a:pPr indent="0" lvl="0" marL="0" rtl="0" algn="l">
              <a:spcBef>
                <a:spcPts val="0"/>
              </a:spcBef>
              <a:spcAft>
                <a:spcPts val="0"/>
              </a:spcAft>
              <a:buNone/>
            </a:pPr>
            <a:r>
              <a:rPr lang="en"/>
              <a:t>I want to remind you about some of the resources you have as we take this journey together.  </a:t>
            </a:r>
            <a:endParaRPr/>
          </a:p>
          <a:p>
            <a:pPr indent="0" lvl="0" marL="0" rtl="0" algn="l">
              <a:spcBef>
                <a:spcPts val="0"/>
              </a:spcBef>
              <a:spcAft>
                <a:spcPts val="0"/>
              </a:spcAft>
              <a:buNone/>
            </a:pPr>
            <a:r>
              <a:rPr lang="en"/>
              <a:t>There is the Hub:</a:t>
            </a:r>
            <a:r>
              <a:rPr lang="en" u="sng">
                <a:solidFill>
                  <a:schemeClr val="hlink"/>
                </a:solidFill>
                <a:hlinkClick r:id="rId2"/>
              </a:rPr>
              <a:t>https://docs.google.com/document/d/14UrRF03nItefuGnEEI-ffTShuhXvPXiXEzXVn0ckoRE/edit</a:t>
            </a:r>
            <a:endParaRPr/>
          </a:p>
          <a:p>
            <a:pPr indent="0" lvl="0" marL="0" rtl="0" algn="l">
              <a:spcBef>
                <a:spcPts val="0"/>
              </a:spcBef>
              <a:spcAft>
                <a:spcPts val="0"/>
              </a:spcAft>
              <a:buNone/>
            </a:pPr>
            <a:r>
              <a:rPr lang="en"/>
              <a:t>And the reflection journal: </a:t>
            </a:r>
            <a:r>
              <a:rPr lang="en" u="sng">
                <a:solidFill>
                  <a:schemeClr val="hlink"/>
                </a:solidFill>
                <a:hlinkClick r:id="rId3"/>
              </a:rPr>
              <a:t>https://docs.google.com/document/d/1kpvreUgeVe9TWtBZvhQNlBgFFOOdMVEw4tsv0lip9ws/edit#</a:t>
            </a:r>
            <a:endParaRPr/>
          </a:p>
          <a:p>
            <a:pPr indent="0" lvl="0" marL="0" rtl="0" algn="l">
              <a:spcBef>
                <a:spcPts val="0"/>
              </a:spcBef>
              <a:spcAft>
                <a:spcPts val="0"/>
              </a:spcAft>
              <a:buNone/>
            </a:pPr>
            <a:r>
              <a:rPr lang="en"/>
              <a:t>If you are interested in a PD credit here is the link to the registration page: </a:t>
            </a:r>
            <a:r>
              <a:rPr lang="en" u="sng">
                <a:solidFill>
                  <a:schemeClr val="hlink"/>
                </a:solidFill>
                <a:hlinkClick r:id="rId4"/>
              </a:rPr>
              <a:t>http://pdlearn.nnu.edu/modules/shop/index.html?action=section&amp;OfferingID=2027783&amp;SectionID=2027789</a:t>
            </a:r>
            <a:r>
              <a:rPr lang="en"/>
              <a:t> please let me know off line if you have any questions at scates@sde.idaho.gov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b492a0f4c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b492a0f4c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Slides 1-3: 5 minutes</a:t>
            </a:r>
            <a:endParaRPr/>
          </a:p>
          <a:p>
            <a:pPr indent="0" lvl="0" marL="0" rtl="0" algn="l">
              <a:spcBef>
                <a:spcPts val="0"/>
              </a:spcBef>
              <a:spcAft>
                <a:spcPts val="0"/>
              </a:spcAft>
              <a:buNone/>
            </a:pPr>
            <a:r>
              <a:rPr lang="en"/>
              <a:t>Shannon - Slide 4: 5 minutes of individual think time-Already had a chance to reflect using the Reflection Journal. Want to give a few minutes just to revisit norms that are important to you and your learning. Going to be spending some time together and want to make sure we work together to create a culture of learning and sharing together. Prompts from the Reflection Journal are below </a:t>
            </a:r>
            <a:r>
              <a:rPr lang="en"/>
              <a:t>in case</a:t>
            </a:r>
            <a:r>
              <a:rPr lang="en"/>
              <a:t> you need them.</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b2deb7505c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b2deb7505c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Shannon - Slide 5:15 minutes in breakout. Now that have had a chance to individually reflect, want to give opportunity to discuss in a small group. Sharon is going to put the Jamboard link in the chat. Once we go into breakout rooms, make sure everyone gets to introduce themselves and have a discussion about all of the individual norms. Can record individual stickies and group them or designate one person to create stickies for the team. To create a sticky...Brief overview of Jamboard. Highlight moving slides. Questions in the chat. We will spend about 10 minutes in breakout rooms. What questions before we move? Okay, Sharon, please open breakout rooms. Modeling what could be done-be explicit.</a:t>
            </a:r>
            <a:endParaRPr/>
          </a:p>
          <a:p>
            <a:pPr indent="0" lvl="0" marL="0" rtl="0" algn="l">
              <a:spcBef>
                <a:spcPts val="0"/>
              </a:spcBef>
              <a:spcAft>
                <a:spcPts val="0"/>
              </a:spcAft>
              <a:buNone/>
            </a:pPr>
            <a:r>
              <a:rPr lang="en"/>
              <a:t>Sharon put link to Jamboard in the chat. </a:t>
            </a:r>
            <a:endParaRPr/>
          </a:p>
          <a:p>
            <a:pPr indent="0" lvl="0" marL="0" rtl="0" algn="l">
              <a:spcBef>
                <a:spcPts val="0"/>
              </a:spcBef>
              <a:spcAft>
                <a:spcPts val="0"/>
              </a:spcAft>
              <a:buNone/>
            </a:pPr>
            <a:r>
              <a:rPr lang="en"/>
              <a:t>Breakout Rooms 1-8:</a:t>
            </a:r>
            <a:r>
              <a:rPr lang="en" u="sng">
                <a:solidFill>
                  <a:schemeClr val="hlink"/>
                </a:solidFill>
                <a:hlinkClick r:id="rId2"/>
              </a:rPr>
              <a:t>https://jamboard.google.com/d/1hOflBKXYdLIZrelW6zS9sDVarzo6ZtKnTIhF6O_Suo8/edit?usp=sharing</a:t>
            </a:r>
            <a:endParaRPr/>
          </a:p>
          <a:p>
            <a:pPr indent="0" lvl="0" marL="0" rtl="0" algn="l">
              <a:spcBef>
                <a:spcPts val="0"/>
              </a:spcBef>
              <a:spcAft>
                <a:spcPts val="0"/>
              </a:spcAft>
              <a:buNone/>
            </a:pPr>
            <a:r>
              <a:rPr lang="en"/>
              <a:t>Breakout Rooms 9-15: </a:t>
            </a:r>
            <a:r>
              <a:rPr lang="en" u="sng">
                <a:solidFill>
                  <a:schemeClr val="hlink"/>
                </a:solidFill>
                <a:hlinkClick r:id="rId3"/>
              </a:rPr>
              <a:t>https://jamboard.google.com/d/1_OqYOwRKsluSWbJgHc1pHE-nFRDMJ3XpFNzUPne5PfI/edit?usp=sharing</a:t>
            </a:r>
            <a:endParaRPr/>
          </a:p>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b492a0f4ca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b492a0f4ca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Shannon - Slide 6: 5 minutes [We facilitators will review this after the session and bring to the table next time.]-Give a chance to review norms proposed by other groups. Individually flip through the Jamboard to +1 any that resonate. To +1 you can create a small sticky or use the Shape feature to place a shape next to ones that resonate. While you are reviewing other groups’ norms, Kristen is going to talk about what we are going to do with the norms for our next session.</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b2deb7505c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6" name="Google Shape;166;gb2deb7505c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000"/>
              <a:t>Jen:</a:t>
            </a:r>
            <a:endParaRPr sz="1000"/>
          </a:p>
          <a:p>
            <a:pPr indent="0" lvl="0" marL="0" rtl="0" algn="l">
              <a:lnSpc>
                <a:spcPct val="115000"/>
              </a:lnSpc>
              <a:spcBef>
                <a:spcPts val="1600"/>
              </a:spcBef>
              <a:spcAft>
                <a:spcPts val="0"/>
              </a:spcAft>
              <a:buNone/>
            </a:pPr>
            <a:r>
              <a:rPr lang="en" sz="1000"/>
              <a:t>The leading story, in the introduction of Science in the City, fueled Dr. Bryan Brown’s revision of education. The story he heard by Dr. Mary Montel Bacon is an analogy of only playing baseball when football players are also present. We are asked to consider having students in an educational system where there is more than one way to find success. We can all think of examples of students in our classrooms whose personal and educational needs were not met and school was therefore of no interest to them. I once heard someone respond to the question “What do you teach?” with “I teach middle schoolers science” and since then I adopted that response and I challenge each of you to do the same.</a:t>
            </a:r>
            <a:endParaRPr sz="1000"/>
          </a:p>
          <a:p>
            <a:pPr indent="0" lvl="0" marL="0" rtl="0" algn="l">
              <a:lnSpc>
                <a:spcPct val="115000"/>
              </a:lnSpc>
              <a:spcBef>
                <a:spcPts val="1600"/>
              </a:spcBef>
              <a:spcAft>
                <a:spcPts val="0"/>
              </a:spcAft>
              <a:buNone/>
            </a:pPr>
            <a:r>
              <a:rPr lang="en" sz="1000"/>
              <a:t>The Overarching Structure of this Book has three main components (pp. 7-8).</a:t>
            </a:r>
            <a:endParaRPr sz="1000"/>
          </a:p>
          <a:p>
            <a:pPr indent="0" lvl="0" marL="0" rtl="0" algn="l">
              <a:lnSpc>
                <a:spcPct val="115000"/>
              </a:lnSpc>
              <a:spcBef>
                <a:spcPts val="1600"/>
              </a:spcBef>
              <a:spcAft>
                <a:spcPts val="0"/>
              </a:spcAft>
              <a:buNone/>
            </a:pPr>
            <a:r>
              <a:rPr lang="en" sz="1000"/>
              <a:t>1.	The first is bringing forward the idea that language and culture are vital aspects of learning for all students to feel as if they belong in the class and are learning science together.</a:t>
            </a:r>
            <a:endParaRPr sz="1000"/>
          </a:p>
          <a:p>
            <a:pPr indent="0" lvl="0" marL="0" rtl="0" algn="l">
              <a:lnSpc>
                <a:spcPct val="115000"/>
              </a:lnSpc>
              <a:spcBef>
                <a:spcPts val="1600"/>
              </a:spcBef>
              <a:spcAft>
                <a:spcPts val="0"/>
              </a:spcAft>
              <a:buNone/>
            </a:pPr>
            <a:r>
              <a:rPr lang="en" sz="1000"/>
              <a:t>2.	The second overarching component is the introduction of current research on this topic</a:t>
            </a:r>
            <a:endParaRPr sz="1000"/>
          </a:p>
          <a:p>
            <a:pPr indent="0" lvl="0" marL="0" rtl="0" algn="l">
              <a:lnSpc>
                <a:spcPct val="115000"/>
              </a:lnSpc>
              <a:spcBef>
                <a:spcPts val="1600"/>
              </a:spcBef>
              <a:spcAft>
                <a:spcPts val="0"/>
              </a:spcAft>
              <a:buNone/>
            </a:pPr>
            <a:r>
              <a:rPr lang="en" sz="1000"/>
              <a:t>3.	The third component is for us to study and implement these pedagogical approaches to promote student retention and relevance in their learning</a:t>
            </a:r>
            <a:endParaRPr sz="1000"/>
          </a:p>
          <a:p>
            <a:pPr indent="0" lvl="0" marL="0" rtl="0" algn="l">
              <a:lnSpc>
                <a:spcPct val="115000"/>
              </a:lnSpc>
              <a:spcBef>
                <a:spcPts val="1600"/>
              </a:spcBef>
              <a:spcAft>
                <a:spcPts val="1600"/>
              </a:spcAft>
              <a:buNone/>
            </a:pPr>
            <a:r>
              <a:t/>
            </a:r>
            <a:endParaRPr sz="100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b9eac273eb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b9eac273eb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Jen</a:t>
            </a:r>
            <a:endParaRPr/>
          </a:p>
          <a:p>
            <a:pPr indent="0" lvl="0" marL="0" rtl="0" algn="l">
              <a:spcBef>
                <a:spcPts val="0"/>
              </a:spcBef>
              <a:spcAft>
                <a:spcPts val="0"/>
              </a:spcAft>
              <a:buNone/>
            </a:pPr>
            <a:r>
              <a:t/>
            </a:r>
            <a:endParaRPr/>
          </a:p>
          <a:p>
            <a:pPr indent="0" lvl="0" marL="0" rtl="0" algn="l">
              <a:lnSpc>
                <a:spcPct val="115000"/>
              </a:lnSpc>
              <a:spcBef>
                <a:spcPts val="0"/>
              </a:spcBef>
              <a:spcAft>
                <a:spcPts val="0"/>
              </a:spcAft>
              <a:buClr>
                <a:schemeClr val="dk1"/>
              </a:buClr>
              <a:buSzPts val="1100"/>
              <a:buFont typeface="Arial"/>
              <a:buNone/>
            </a:pPr>
            <a:r>
              <a:rPr lang="en"/>
              <a:t>As we navigate through Science in the City by Dr. Bryan Brown,</a:t>
            </a:r>
            <a:endParaRPr/>
          </a:p>
          <a:p>
            <a:pPr indent="0" lvl="0" marL="0" rtl="0" algn="l">
              <a:lnSpc>
                <a:spcPct val="115000"/>
              </a:lnSpc>
              <a:spcBef>
                <a:spcPts val="0"/>
              </a:spcBef>
              <a:spcAft>
                <a:spcPts val="0"/>
              </a:spcAft>
              <a:buClr>
                <a:schemeClr val="dk1"/>
              </a:buClr>
              <a:buSzPts val="1100"/>
              <a:buFont typeface="Arial"/>
              <a:buNone/>
            </a:pPr>
            <a:r>
              <a:rPr lang="en"/>
              <a:t> </a:t>
            </a:r>
            <a:endParaRPr/>
          </a:p>
          <a:p>
            <a:pPr indent="0" lvl="0" marL="0" rtl="0" algn="l">
              <a:lnSpc>
                <a:spcPct val="115000"/>
              </a:lnSpc>
              <a:spcBef>
                <a:spcPts val="0"/>
              </a:spcBef>
              <a:spcAft>
                <a:spcPts val="0"/>
              </a:spcAft>
              <a:buClr>
                <a:schemeClr val="dk1"/>
              </a:buClr>
              <a:buSzPts val="1100"/>
              <a:buFont typeface="Arial"/>
              <a:buNone/>
            </a:pPr>
            <a:r>
              <a:rPr lang="en"/>
              <a:t>Ch 1 begins our journey exploring how language and race are intricately connected to science learning and discusses the concept of the resulting “black tax”</a:t>
            </a:r>
            <a:endParaRPr/>
          </a:p>
          <a:p>
            <a:pPr indent="0" lvl="0" marL="0" rtl="0" algn="l">
              <a:lnSpc>
                <a:spcPct val="115000"/>
              </a:lnSpc>
              <a:spcBef>
                <a:spcPts val="0"/>
              </a:spcBef>
              <a:spcAft>
                <a:spcPts val="0"/>
              </a:spcAft>
              <a:buClr>
                <a:schemeClr val="dk1"/>
              </a:buClr>
              <a:buSzPts val="1100"/>
              <a:buFont typeface="Arial"/>
              <a:buNone/>
            </a:pPr>
            <a:r>
              <a:rPr lang="en"/>
              <a:t>Ch 2 leans into unstated norms that are present in classrooms and Dr. Brown introduces the components of “linguistic racism”</a:t>
            </a:r>
            <a:endParaRPr/>
          </a:p>
          <a:p>
            <a:pPr indent="0" lvl="0" marL="0" rtl="0" algn="l">
              <a:lnSpc>
                <a:spcPct val="115000"/>
              </a:lnSpc>
              <a:spcBef>
                <a:spcPts val="0"/>
              </a:spcBef>
              <a:spcAft>
                <a:spcPts val="0"/>
              </a:spcAft>
              <a:buClr>
                <a:schemeClr val="dk1"/>
              </a:buClr>
              <a:buSzPts val="1100"/>
              <a:buFont typeface="Arial"/>
              <a:buNone/>
            </a:pPr>
            <a:r>
              <a:rPr lang="en"/>
              <a:t>Ch 3 offers a detailed example of a student’s scientific explanation offered without the use of scientific terminology</a:t>
            </a:r>
            <a:endParaRPr/>
          </a:p>
          <a:p>
            <a:pPr indent="0" lvl="0" marL="0" rtl="0" algn="l">
              <a:lnSpc>
                <a:spcPct val="115000"/>
              </a:lnSpc>
              <a:spcBef>
                <a:spcPts val="0"/>
              </a:spcBef>
              <a:spcAft>
                <a:spcPts val="0"/>
              </a:spcAft>
              <a:buClr>
                <a:schemeClr val="dk1"/>
              </a:buClr>
              <a:buSzPts val="1100"/>
              <a:buFont typeface="Arial"/>
              <a:buNone/>
            </a:pPr>
            <a:r>
              <a:rPr lang="en"/>
              <a:t>Ch 4 investigates theories of learning and language</a:t>
            </a:r>
            <a:endParaRPr/>
          </a:p>
          <a:p>
            <a:pPr indent="0" lvl="0" marL="0" rtl="0" algn="l">
              <a:lnSpc>
                <a:spcPct val="115000"/>
              </a:lnSpc>
              <a:spcBef>
                <a:spcPts val="0"/>
              </a:spcBef>
              <a:spcAft>
                <a:spcPts val="0"/>
              </a:spcAft>
              <a:buClr>
                <a:schemeClr val="dk1"/>
              </a:buClr>
              <a:buSzPts val="1100"/>
              <a:buFont typeface="Arial"/>
              <a:buNone/>
            </a:pPr>
            <a:r>
              <a:rPr lang="en"/>
              <a:t>Ch 5 introduces “disaggregate instruction” by building on a student’s prior knowledge and understanding</a:t>
            </a:r>
            <a:endParaRPr/>
          </a:p>
          <a:p>
            <a:pPr indent="0" lvl="0" marL="0" rtl="0" algn="l">
              <a:lnSpc>
                <a:spcPct val="115000"/>
              </a:lnSpc>
              <a:spcBef>
                <a:spcPts val="0"/>
              </a:spcBef>
              <a:spcAft>
                <a:spcPts val="0"/>
              </a:spcAft>
              <a:buClr>
                <a:schemeClr val="dk1"/>
              </a:buClr>
              <a:buSzPts val="1100"/>
              <a:buFont typeface="Arial"/>
              <a:buNone/>
            </a:pPr>
            <a:r>
              <a:rPr lang="en"/>
              <a:t>Ch 6 encourages instructional practices with cultural awareness</a:t>
            </a:r>
            <a:endParaRPr/>
          </a:p>
          <a:p>
            <a:pPr indent="0" lvl="0" marL="0" rtl="0" algn="l">
              <a:lnSpc>
                <a:spcPct val="115000"/>
              </a:lnSpc>
              <a:spcBef>
                <a:spcPts val="0"/>
              </a:spcBef>
              <a:spcAft>
                <a:spcPts val="0"/>
              </a:spcAft>
              <a:buClr>
                <a:schemeClr val="dk1"/>
              </a:buClr>
              <a:buSzPts val="1100"/>
              <a:buFont typeface="Arial"/>
              <a:buNone/>
            </a:pPr>
            <a:r>
              <a:rPr lang="en"/>
              <a:t>Ch 7 challenges us to rethink our instructional models with what we have been discussing and learning.</a:t>
            </a:r>
            <a:endParaRPr/>
          </a:p>
          <a:p>
            <a:pPr indent="0" lvl="0" marL="0" rtl="0" algn="l">
              <a:lnSpc>
                <a:spcPct val="115000"/>
              </a:lnSpc>
              <a:spcBef>
                <a:spcPts val="0"/>
              </a:spcBef>
              <a:spcAft>
                <a:spcPts val="0"/>
              </a:spcAft>
              <a:buClr>
                <a:schemeClr val="dk1"/>
              </a:buClr>
              <a:buSzPts val="1100"/>
              <a:buFont typeface="Arial"/>
              <a:buNone/>
            </a:pPr>
            <a:r>
              <a:rPr lang="en"/>
              <a:t> </a:t>
            </a:r>
            <a:endParaRPr/>
          </a:p>
          <a:p>
            <a:pPr indent="0" lvl="0" marL="0" rtl="0" algn="l">
              <a:lnSpc>
                <a:spcPct val="115000"/>
              </a:lnSpc>
              <a:spcBef>
                <a:spcPts val="0"/>
              </a:spcBef>
              <a:spcAft>
                <a:spcPts val="0"/>
              </a:spcAft>
              <a:buClr>
                <a:schemeClr val="dk1"/>
              </a:buClr>
              <a:buSzPts val="1100"/>
              <a:buFont typeface="Arial"/>
              <a:buNone/>
            </a:pPr>
            <a:r>
              <a:rPr lang="en"/>
              <a:t>We hope that during this book study, you will reflect often and keep notes along the way on how the topics are relevant to your community of learners. You will have opportunities to generate plans to implement as you are an agent of change! :)</a:t>
            </a:r>
            <a:endParaRPr/>
          </a:p>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gbc4dcf810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6" name="Google Shape;236;gbc4dcf810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b98e76733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8" name="Google Shape;248;gb98e76733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Audrey </a:t>
            </a:r>
            <a:endParaRPr/>
          </a:p>
          <a:p>
            <a:pPr indent="0" lvl="0" marL="0" rtl="0" algn="l">
              <a:spcBef>
                <a:spcPts val="0"/>
              </a:spcBef>
              <a:spcAft>
                <a:spcPts val="0"/>
              </a:spcAft>
              <a:buNone/>
            </a:pPr>
            <a:r>
              <a:rPr lang="en"/>
              <a:t>Link to Jamboard for Sharon: Black Tax and Linguistic Neutrality: </a:t>
            </a:r>
            <a:r>
              <a:rPr lang="en" u="sng">
                <a:solidFill>
                  <a:schemeClr val="hlink"/>
                </a:solidFill>
                <a:hlinkClick r:id="rId2"/>
              </a:rPr>
              <a:t>https://jamboard.google.com/d/1sda9MrSojnXkyI3Nxmztb1bG-OTexGEHNHdHf8TVtmc/edit?usp=sharing</a:t>
            </a:r>
            <a:endParaRPr/>
          </a:p>
          <a:p>
            <a:pPr indent="0" lvl="0" marL="0" rtl="0" algn="l">
              <a:spcBef>
                <a:spcPts val="0"/>
              </a:spcBef>
              <a:spcAft>
                <a:spcPts val="0"/>
              </a:spcAft>
              <a:buNone/>
            </a:pPr>
            <a:r>
              <a:rPr lang="en"/>
              <a:t>Norming Discourse or First Impressions: </a:t>
            </a:r>
            <a:r>
              <a:rPr lang="en" u="sng">
                <a:solidFill>
                  <a:schemeClr val="hlink"/>
                </a:solidFill>
                <a:hlinkClick r:id="rId3"/>
              </a:rPr>
              <a:t>https://jamboard.google.com/d/1T8Py8szYyOse47yMlp31WploYSVpOXEBvVAkJUFMSNc/edit?usp=sharing</a:t>
            </a:r>
            <a:r>
              <a:rPr lang="en"/>
              <a:t>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gb7a9d2cc32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4" name="Google Shape;254;gb7a9d2cc32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Meg- link to tool https://drive.google.com/file/d/1c70iraJBkVkIaLA6R9iUWhCwNZZkrOQM/view?usp=sharing</a:t>
            </a:r>
            <a:endParaRPr/>
          </a:p>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gb98c398b7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1" name="Google Shape;261;gb98c398b7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Meg</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showMasterSp="0">
  <p:cSld name="Custom Layout">
    <p:spTree>
      <p:nvGrpSpPr>
        <p:cNvPr id="12" name="Shape 12"/>
        <p:cNvGrpSpPr/>
        <p:nvPr/>
      </p:nvGrpSpPr>
      <p:grpSpPr>
        <a:xfrm>
          <a:off x="0" y="0"/>
          <a:ext cx="0" cy="0"/>
          <a:chOff x="0" y="0"/>
          <a:chExt cx="0" cy="0"/>
        </a:xfrm>
      </p:grpSpPr>
      <p:pic>
        <p:nvPicPr>
          <p:cNvPr id="13" name="Google Shape;13;p2"/>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14" name="Google Shape;14;p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5" name="Google Shape;15;p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6" name="Google Shape;16;p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7" name="Google Shape;17;p2"/>
          <p:cNvSpPr txBox="1"/>
          <p:nvPr>
            <p:ph type="title"/>
          </p:nvPr>
        </p:nvSpPr>
        <p:spPr>
          <a:xfrm>
            <a:off x="628650" y="3217936"/>
            <a:ext cx="8515500" cy="6684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8" name="Google Shape;18;p2"/>
          <p:cNvSpPr txBox="1"/>
          <p:nvPr>
            <p:ph idx="1" type="body"/>
          </p:nvPr>
        </p:nvSpPr>
        <p:spPr>
          <a:xfrm>
            <a:off x="2686050" y="3998454"/>
            <a:ext cx="6457800" cy="5160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800"/>
              <a:buNone/>
              <a:defRPr sz="1800">
                <a:solidFill>
                  <a:schemeClr val="dk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9" name="Shape 19"/>
        <p:cNvGrpSpPr/>
        <p:nvPr/>
      </p:nvGrpSpPr>
      <p:grpSpPr>
        <a:xfrm>
          <a:off x="0" y="0"/>
          <a:ext cx="0" cy="0"/>
          <a:chOff x="0" y="0"/>
          <a:chExt cx="0" cy="0"/>
        </a:xfrm>
      </p:grpSpPr>
      <p:pic>
        <p:nvPicPr>
          <p:cNvPr id="20" name="Google Shape;20;p3"/>
          <p:cNvPicPr preferRelativeResize="0"/>
          <p:nvPr/>
        </p:nvPicPr>
        <p:blipFill rotWithShape="1">
          <a:blip r:embed="rId2">
            <a:alphaModFix/>
          </a:blip>
          <a:srcRect b="0" l="0" r="0" t="0"/>
          <a:stretch/>
        </p:blipFill>
        <p:spPr>
          <a:xfrm>
            <a:off x="889" y="499"/>
            <a:ext cx="9142225" cy="5142499"/>
          </a:xfrm>
          <a:prstGeom prst="rect">
            <a:avLst/>
          </a:prstGeom>
          <a:noFill/>
          <a:ln>
            <a:noFill/>
          </a:ln>
        </p:spPr>
      </p:pic>
      <p:sp>
        <p:nvSpPr>
          <p:cNvPr id="21" name="Google Shape;21;p3"/>
          <p:cNvSpPr txBox="1"/>
          <p:nvPr>
            <p:ph idx="1" type="subTitle"/>
          </p:nvPr>
        </p:nvSpPr>
        <p:spPr>
          <a:xfrm>
            <a:off x="1143000" y="3244850"/>
            <a:ext cx="5610000" cy="778200"/>
          </a:xfrm>
          <a:prstGeom prst="rect">
            <a:avLst/>
          </a:prstGeom>
          <a:noFill/>
          <a:ln>
            <a:noFill/>
          </a:ln>
        </p:spPr>
        <p:txBody>
          <a:bodyPr anchorCtr="0" anchor="t" bIns="34275" lIns="68575" spcFirstLastPara="1" rIns="68575" wrap="square" tIns="34275">
            <a:noAutofit/>
          </a:bodyPr>
          <a:lstStyle>
            <a:lvl1pPr lvl="0" algn="l">
              <a:lnSpc>
                <a:spcPct val="90000"/>
              </a:lnSpc>
              <a:spcBef>
                <a:spcPts val="800"/>
              </a:spcBef>
              <a:spcAft>
                <a:spcPts val="0"/>
              </a:spcAft>
              <a:buSzPts val="1800"/>
              <a:buNone/>
              <a:defRPr sz="1800">
                <a:solidFill>
                  <a:schemeClr val="lt1"/>
                </a:solidFill>
              </a:defRPr>
            </a:lvl1pPr>
            <a:lvl2pPr lvl="1" algn="ctr">
              <a:lnSpc>
                <a:spcPct val="90000"/>
              </a:lnSpc>
              <a:spcBef>
                <a:spcPts val="400"/>
              </a:spcBef>
              <a:spcAft>
                <a:spcPts val="0"/>
              </a:spcAft>
              <a:buSzPts val="1500"/>
              <a:buNone/>
              <a:defRPr sz="1500"/>
            </a:lvl2pPr>
            <a:lvl3pPr lvl="2" algn="ctr">
              <a:lnSpc>
                <a:spcPct val="90000"/>
              </a:lnSpc>
              <a:spcBef>
                <a:spcPts val="400"/>
              </a:spcBef>
              <a:spcAft>
                <a:spcPts val="0"/>
              </a:spcAft>
              <a:buSzPts val="1400"/>
              <a:buNone/>
              <a:defRPr sz="1400"/>
            </a:lvl3pPr>
            <a:lvl4pPr lvl="3" algn="ctr">
              <a:lnSpc>
                <a:spcPct val="90000"/>
              </a:lnSpc>
              <a:spcBef>
                <a:spcPts val="400"/>
              </a:spcBef>
              <a:spcAft>
                <a:spcPts val="0"/>
              </a:spcAft>
              <a:buSzPts val="1200"/>
              <a:buNone/>
              <a:defRPr sz="1200"/>
            </a:lvl4pPr>
            <a:lvl5pPr lvl="4" algn="ctr">
              <a:lnSpc>
                <a:spcPct val="90000"/>
              </a:lnSpc>
              <a:spcBef>
                <a:spcPts val="400"/>
              </a:spcBef>
              <a:spcAft>
                <a:spcPts val="0"/>
              </a:spcAft>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22" name="Google Shape;22;p3"/>
          <p:cNvSpPr txBox="1"/>
          <p:nvPr>
            <p:ph type="title"/>
          </p:nvPr>
        </p:nvSpPr>
        <p:spPr>
          <a:xfrm>
            <a:off x="1143000" y="1198418"/>
            <a:ext cx="5610000" cy="20463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3" name="Google Shape;23;p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4" name="Google Shape;24;p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5" name="Google Shape;25;p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6" name="Shape 26"/>
        <p:cNvGrpSpPr/>
        <p:nvPr/>
      </p:nvGrpSpPr>
      <p:grpSpPr>
        <a:xfrm>
          <a:off x="0" y="0"/>
          <a:ext cx="0" cy="0"/>
          <a:chOff x="0" y="0"/>
          <a:chExt cx="0" cy="0"/>
        </a:xfrm>
      </p:grpSpPr>
      <p:pic>
        <p:nvPicPr>
          <p:cNvPr id="27" name="Google Shape;27;p4"/>
          <p:cNvPicPr preferRelativeResize="0"/>
          <p:nvPr/>
        </p:nvPicPr>
        <p:blipFill rotWithShape="1">
          <a:blip r:embed="rId2">
            <a:alphaModFix/>
          </a:blip>
          <a:srcRect b="0" l="0" r="0" t="0"/>
          <a:stretch/>
        </p:blipFill>
        <p:spPr>
          <a:xfrm>
            <a:off x="890" y="501"/>
            <a:ext cx="9142220" cy="5142499"/>
          </a:xfrm>
          <a:prstGeom prst="rect">
            <a:avLst/>
          </a:prstGeom>
          <a:noFill/>
          <a:ln>
            <a:noFill/>
          </a:ln>
        </p:spPr>
      </p:pic>
      <p:sp>
        <p:nvSpPr>
          <p:cNvPr id="28" name="Google Shape;28;p4"/>
          <p:cNvSpPr txBox="1"/>
          <p:nvPr>
            <p:ph type="title"/>
          </p:nvPr>
        </p:nvSpPr>
        <p:spPr>
          <a:xfrm>
            <a:off x="1420092" y="317500"/>
            <a:ext cx="6255300" cy="2034900"/>
          </a:xfrm>
          <a:prstGeom prst="rect">
            <a:avLst/>
          </a:prstGeom>
          <a:noFill/>
          <a:ln>
            <a:noFill/>
          </a:ln>
        </p:spPr>
        <p:txBody>
          <a:bodyPr anchorCtr="0" anchor="b" bIns="34275" lIns="68575" spcFirstLastPara="1" rIns="342900" wrap="square" tIns="34275">
            <a:noAutofit/>
          </a:bodyPr>
          <a:lstStyle>
            <a:lvl1pPr lvl="0" algn="l">
              <a:lnSpc>
                <a:spcPct val="90000"/>
              </a:lnSpc>
              <a:spcBef>
                <a:spcPts val="0"/>
              </a:spcBef>
              <a:spcAft>
                <a:spcPts val="0"/>
              </a:spcAft>
              <a:buClr>
                <a:schemeClr val="lt1"/>
              </a:buClr>
              <a:buSzPts val="4500"/>
              <a:buFont typeface="Open Sans SemiBold"/>
              <a:buNone/>
              <a:defRPr sz="45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9" name="Google Shape;29;p4"/>
          <p:cNvSpPr txBox="1"/>
          <p:nvPr>
            <p:ph idx="1" type="body"/>
          </p:nvPr>
        </p:nvSpPr>
        <p:spPr>
          <a:xfrm>
            <a:off x="1420092" y="2434701"/>
            <a:ext cx="6255300" cy="1125000"/>
          </a:xfrm>
          <a:prstGeom prst="rect">
            <a:avLst/>
          </a:prstGeom>
          <a:noFill/>
          <a:ln>
            <a:noFill/>
          </a:ln>
        </p:spPr>
        <p:txBody>
          <a:bodyPr anchorCtr="0" anchor="t" bIns="137150" lIns="68575" spcFirstLastPara="1" rIns="342900" wrap="square" tIns="137150">
            <a:noAutofit/>
          </a:bodyPr>
          <a:lstStyle>
            <a:lvl1pPr indent="-228600" lvl="0" marL="457200" algn="l">
              <a:lnSpc>
                <a:spcPct val="90000"/>
              </a:lnSpc>
              <a:spcBef>
                <a:spcPts val="800"/>
              </a:spcBef>
              <a:spcAft>
                <a:spcPts val="0"/>
              </a:spcAft>
              <a:buSzPts val="1800"/>
              <a:buNone/>
              <a:defRPr sz="1800">
                <a:solidFill>
                  <a:schemeClr val="lt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
        <p:nvSpPr>
          <p:cNvPr id="30" name="Google Shape;30;p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1" name="Google Shape;31;p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2" name="Google Shape;32;p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3" name="Shape 33"/>
        <p:cNvGrpSpPr/>
        <p:nvPr/>
      </p:nvGrpSpPr>
      <p:grpSpPr>
        <a:xfrm>
          <a:off x="0" y="0"/>
          <a:ext cx="0" cy="0"/>
          <a:chOff x="0" y="0"/>
          <a:chExt cx="0" cy="0"/>
        </a:xfrm>
      </p:grpSpPr>
      <p:sp>
        <p:nvSpPr>
          <p:cNvPr id="34" name="Google Shape;34;p5"/>
          <p:cNvSpPr txBox="1"/>
          <p:nvPr>
            <p:ph idx="1" type="body"/>
          </p:nvPr>
        </p:nvSpPr>
        <p:spPr>
          <a:xfrm>
            <a:off x="6286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5" name="Google Shape;35;p5"/>
          <p:cNvSpPr txBox="1"/>
          <p:nvPr>
            <p:ph idx="2" type="body"/>
          </p:nvPr>
        </p:nvSpPr>
        <p:spPr>
          <a:xfrm>
            <a:off x="46291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6" name="Google Shape;36;p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7" name="Google Shape;37;p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8" name="Google Shape;38;p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39" name="Google Shape;39;p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showMasterSp="0">
  <p:cSld name="Quote">
    <p:spTree>
      <p:nvGrpSpPr>
        <p:cNvPr id="40" name="Shape 40"/>
        <p:cNvGrpSpPr/>
        <p:nvPr/>
      </p:nvGrpSpPr>
      <p:grpSpPr>
        <a:xfrm>
          <a:off x="0" y="0"/>
          <a:ext cx="0" cy="0"/>
          <a:chOff x="0" y="0"/>
          <a:chExt cx="0" cy="0"/>
        </a:xfrm>
      </p:grpSpPr>
      <p:pic>
        <p:nvPicPr>
          <p:cNvPr id="41" name="Google Shape;41;p6"/>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2" name="Google Shape;42;p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3" name="Google Shape;43;p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4" name="Google Shape;44;p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45" name="Google Shape;45;p6"/>
          <p:cNvSpPr txBox="1"/>
          <p:nvPr>
            <p:ph idx="1" type="body"/>
          </p:nvPr>
        </p:nvSpPr>
        <p:spPr>
          <a:xfrm>
            <a:off x="628650" y="1094185"/>
            <a:ext cx="7794900" cy="2113200"/>
          </a:xfrm>
          <a:prstGeom prst="rect">
            <a:avLst/>
          </a:prstGeom>
          <a:noFill/>
          <a:ln>
            <a:noFill/>
          </a:ln>
        </p:spPr>
        <p:txBody>
          <a:bodyPr anchorCtr="0" anchor="t" bIns="685800" lIns="1234425" spcFirstLastPara="1" rIns="1234425" wrap="square" tIns="685800">
            <a:noAutofit/>
          </a:bodyPr>
          <a:lstStyle>
            <a:lvl1pPr indent="-228600" lvl="0" marL="457200" algn="l">
              <a:lnSpc>
                <a:spcPct val="90000"/>
              </a:lnSpc>
              <a:spcBef>
                <a:spcPts val="800"/>
              </a:spcBef>
              <a:spcAft>
                <a:spcPts val="0"/>
              </a:spcAft>
              <a:buSzPts val="2700"/>
              <a:buNone/>
              <a:defRPr i="1" sz="2700"/>
            </a:lvl1pPr>
            <a:lvl2pPr indent="-228600" lvl="1" marL="914400" algn="l">
              <a:lnSpc>
                <a:spcPct val="90000"/>
              </a:lnSpc>
              <a:spcBef>
                <a:spcPts val="400"/>
              </a:spcBef>
              <a:spcAft>
                <a:spcPts val="0"/>
              </a:spcAft>
              <a:buSzPts val="1800"/>
              <a:buNone/>
              <a:defRPr/>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46" name="Google Shape;46;p6"/>
          <p:cNvSpPr txBox="1"/>
          <p:nvPr>
            <p:ph idx="2" type="body"/>
          </p:nvPr>
        </p:nvSpPr>
        <p:spPr>
          <a:xfrm>
            <a:off x="621506" y="3213497"/>
            <a:ext cx="7802100" cy="638100"/>
          </a:xfrm>
          <a:prstGeom prst="rect">
            <a:avLst/>
          </a:prstGeom>
          <a:noFill/>
          <a:ln>
            <a:noFill/>
          </a:ln>
        </p:spPr>
        <p:txBody>
          <a:bodyPr anchorCtr="0" anchor="b" bIns="34275" lIns="68575" spcFirstLastPara="1" rIns="68575" wrap="square" tIns="34275">
            <a:noAutofit/>
          </a:bodyPr>
          <a:lstStyle>
            <a:lvl1pPr indent="-228600" lvl="0" marL="457200" algn="r">
              <a:lnSpc>
                <a:spcPct val="90000"/>
              </a:lnSpc>
              <a:spcBef>
                <a:spcPts val="800"/>
              </a:spcBef>
              <a:spcAft>
                <a:spcPts val="0"/>
              </a:spcAft>
              <a:buSzPts val="1400"/>
              <a:buNone/>
              <a:defRPr sz="1400"/>
            </a:lvl1pPr>
            <a:lvl2pPr indent="-228600" lvl="1" marL="914400" algn="r">
              <a:lnSpc>
                <a:spcPct val="90000"/>
              </a:lnSpc>
              <a:spcBef>
                <a:spcPts val="400"/>
              </a:spcBef>
              <a:spcAft>
                <a:spcPts val="0"/>
              </a:spcAft>
              <a:buSzPts val="1800"/>
              <a:buNone/>
              <a:defRPr/>
            </a:lvl2pPr>
            <a:lvl3pPr indent="-228600" lvl="2" marL="1371600" algn="r">
              <a:lnSpc>
                <a:spcPct val="90000"/>
              </a:lnSpc>
              <a:spcBef>
                <a:spcPts val="400"/>
              </a:spcBef>
              <a:spcAft>
                <a:spcPts val="0"/>
              </a:spcAft>
              <a:buSzPts val="1500"/>
              <a:buNone/>
              <a:defRPr/>
            </a:lvl3pPr>
            <a:lvl4pPr indent="-228600" lvl="3" marL="1828800" algn="r">
              <a:lnSpc>
                <a:spcPct val="90000"/>
              </a:lnSpc>
              <a:spcBef>
                <a:spcPts val="400"/>
              </a:spcBef>
              <a:spcAft>
                <a:spcPts val="0"/>
              </a:spcAft>
              <a:buSzPts val="1400"/>
              <a:buNone/>
              <a:defRPr/>
            </a:lvl4pPr>
            <a:lvl5pPr indent="-228600" lvl="4" marL="2286000" algn="r">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spTree>
      <p:nvGrpSpPr>
        <p:cNvPr id="47" name="Shape 47"/>
        <p:cNvGrpSpPr/>
        <p:nvPr/>
      </p:nvGrpSpPr>
      <p:grpSpPr>
        <a:xfrm>
          <a:off x="0" y="0"/>
          <a:ext cx="0" cy="0"/>
          <a:chOff x="0" y="0"/>
          <a:chExt cx="0" cy="0"/>
        </a:xfrm>
      </p:grpSpPr>
      <p:pic>
        <p:nvPicPr>
          <p:cNvPr id="48" name="Google Shape;48;p7"/>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9" name="Google Shape;49;p7"/>
          <p:cNvSpPr txBox="1"/>
          <p:nvPr>
            <p:ph type="title"/>
          </p:nvPr>
        </p:nvSpPr>
        <p:spPr>
          <a:xfrm>
            <a:off x="629841" y="273844"/>
            <a:ext cx="7886700" cy="8619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50" name="Google Shape;50;p7"/>
          <p:cNvSpPr txBox="1"/>
          <p:nvPr>
            <p:ph idx="1" type="body"/>
          </p:nvPr>
        </p:nvSpPr>
        <p:spPr>
          <a:xfrm>
            <a:off x="629841" y="1260871"/>
            <a:ext cx="38682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1" name="Google Shape;51;p7"/>
          <p:cNvSpPr txBox="1"/>
          <p:nvPr>
            <p:ph idx="2" type="body"/>
          </p:nvPr>
        </p:nvSpPr>
        <p:spPr>
          <a:xfrm>
            <a:off x="629841" y="2003821"/>
            <a:ext cx="38682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2" name="Google Shape;52;p7"/>
          <p:cNvSpPr txBox="1"/>
          <p:nvPr>
            <p:ph idx="3" type="body"/>
          </p:nvPr>
        </p:nvSpPr>
        <p:spPr>
          <a:xfrm>
            <a:off x="4629150" y="1260871"/>
            <a:ext cx="38874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3" name="Google Shape;53;p7"/>
          <p:cNvSpPr txBox="1"/>
          <p:nvPr>
            <p:ph idx="4" type="body"/>
          </p:nvPr>
        </p:nvSpPr>
        <p:spPr>
          <a:xfrm>
            <a:off x="4629150" y="2003821"/>
            <a:ext cx="38874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4" name="Google Shape;54;p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5" name="Google Shape;55;p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6" name="Google Shape;56;p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hoto" showMasterSp="0">
  <p:cSld name="photo">
    <p:spTree>
      <p:nvGrpSpPr>
        <p:cNvPr id="57" name="Shape 57"/>
        <p:cNvGrpSpPr/>
        <p:nvPr/>
      </p:nvGrpSpPr>
      <p:grpSpPr>
        <a:xfrm>
          <a:off x="0" y="0"/>
          <a:ext cx="0" cy="0"/>
          <a:chOff x="0" y="0"/>
          <a:chExt cx="0" cy="0"/>
        </a:xfrm>
      </p:grpSpPr>
      <p:pic>
        <p:nvPicPr>
          <p:cNvPr id="58" name="Google Shape;58;p8"/>
          <p:cNvPicPr preferRelativeResize="0"/>
          <p:nvPr/>
        </p:nvPicPr>
        <p:blipFill rotWithShape="1">
          <a:blip r:embed="rId2">
            <a:alphaModFix/>
          </a:blip>
          <a:srcRect b="0" l="0" r="0" t="0"/>
          <a:stretch/>
        </p:blipFill>
        <p:spPr>
          <a:xfrm>
            <a:off x="1143" y="1928"/>
            <a:ext cx="9141714" cy="5139644"/>
          </a:xfrm>
          <a:prstGeom prst="rect">
            <a:avLst/>
          </a:prstGeom>
          <a:noFill/>
          <a:ln>
            <a:noFill/>
          </a:ln>
        </p:spPr>
      </p:pic>
      <p:sp>
        <p:nvSpPr>
          <p:cNvPr id="59" name="Google Shape;59;p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0" name="Google Shape;60;p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1" name="Google Shape;61;p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2" name="Google Shape;62;p8"/>
          <p:cNvSpPr/>
          <p:nvPr>
            <p:ph idx="2" type="pic"/>
          </p:nvPr>
        </p:nvSpPr>
        <p:spPr>
          <a:xfrm>
            <a:off x="0" y="0"/>
            <a:ext cx="9141600" cy="38376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63" name="Google Shape;63;p8"/>
          <p:cNvSpPr txBox="1"/>
          <p:nvPr>
            <p:ph type="title"/>
          </p:nvPr>
        </p:nvSpPr>
        <p:spPr>
          <a:xfrm>
            <a:off x="628650" y="3913909"/>
            <a:ext cx="7815600" cy="7530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lt1"/>
              </a:buClr>
              <a:buSzPts val="2400"/>
              <a:buFont typeface="Open Sans SemiBold"/>
              <a:buNone/>
              <a:defRPr sz="24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star" showMasterSp="0">
  <p:cSld name="Title only star">
    <p:spTree>
      <p:nvGrpSpPr>
        <p:cNvPr id="64" name="Shape 64"/>
        <p:cNvGrpSpPr/>
        <p:nvPr/>
      </p:nvGrpSpPr>
      <p:grpSpPr>
        <a:xfrm>
          <a:off x="0" y="0"/>
          <a:ext cx="0" cy="0"/>
          <a:chOff x="0" y="0"/>
          <a:chExt cx="0" cy="0"/>
        </a:xfrm>
      </p:grpSpPr>
      <p:pic>
        <p:nvPicPr>
          <p:cNvPr id="65" name="Google Shape;65;p9"/>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66" name="Google Shape;66;p9"/>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7" name="Google Shape;67;p9"/>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8" name="Google Shape;68;p9"/>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9" name="Google Shape;69;p9"/>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logo" showMasterSp="0">
  <p:cSld name="Title only logo">
    <p:spTree>
      <p:nvGrpSpPr>
        <p:cNvPr id="70" name="Shape 70"/>
        <p:cNvGrpSpPr/>
        <p:nvPr/>
      </p:nvGrpSpPr>
      <p:grpSpPr>
        <a:xfrm>
          <a:off x="0" y="0"/>
          <a:ext cx="0" cy="0"/>
          <a:chOff x="0" y="0"/>
          <a:chExt cx="0" cy="0"/>
        </a:xfrm>
      </p:grpSpPr>
      <p:pic>
        <p:nvPicPr>
          <p:cNvPr id="71" name="Google Shape;71;p10"/>
          <p:cNvPicPr preferRelativeResize="0"/>
          <p:nvPr/>
        </p:nvPicPr>
        <p:blipFill rotWithShape="1">
          <a:blip r:embed="rId2">
            <a:alphaModFix/>
          </a:blip>
          <a:srcRect b="0" l="0" r="0" t="0"/>
          <a:stretch/>
        </p:blipFill>
        <p:spPr>
          <a:xfrm>
            <a:off x="2285" y="1285"/>
            <a:ext cx="9139430" cy="5140929"/>
          </a:xfrm>
          <a:prstGeom prst="rect">
            <a:avLst/>
          </a:prstGeom>
          <a:noFill/>
          <a:ln>
            <a:noFill/>
          </a:ln>
        </p:spPr>
      </p:pic>
      <p:sp>
        <p:nvSpPr>
          <p:cNvPr id="72" name="Google Shape;72;p10"/>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3" name="Google Shape;73;p10"/>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4" name="Google Shape;74;p10"/>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75" name="Google Shape;75;p10"/>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ideo">
  <p:cSld name="video">
    <p:spTree>
      <p:nvGrpSpPr>
        <p:cNvPr id="76" name="Shape 76"/>
        <p:cNvGrpSpPr/>
        <p:nvPr/>
      </p:nvGrpSpPr>
      <p:grpSpPr>
        <a:xfrm>
          <a:off x="0" y="0"/>
          <a:ext cx="0" cy="0"/>
          <a:chOff x="0" y="0"/>
          <a:chExt cx="0" cy="0"/>
        </a:xfrm>
      </p:grpSpPr>
      <p:sp>
        <p:nvSpPr>
          <p:cNvPr id="77" name="Google Shape;77;p11"/>
          <p:cNvSpPr/>
          <p:nvPr>
            <p:ph idx="2" type="media"/>
          </p:nvPr>
        </p:nvSpPr>
        <p:spPr>
          <a:xfrm>
            <a:off x="851188" y="602672"/>
            <a:ext cx="7441500" cy="36993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78" name="Google Shape;78;p1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9" name="Google Shape;79;p1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0" name="Google Shape;80;p1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1" name="Shape 81"/>
        <p:cNvGrpSpPr/>
        <p:nvPr/>
      </p:nvGrpSpPr>
      <p:grpSpPr>
        <a:xfrm>
          <a:off x="0" y="0"/>
          <a:ext cx="0" cy="0"/>
          <a:chOff x="0" y="0"/>
          <a:chExt cx="0" cy="0"/>
        </a:xfrm>
      </p:grpSpPr>
      <p:sp>
        <p:nvSpPr>
          <p:cNvPr id="82" name="Google Shape;82;p12"/>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83" name="Google Shape;83;p12"/>
          <p:cNvSpPr txBox="1"/>
          <p:nvPr>
            <p:ph idx="1" type="body"/>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indent="-381000" lvl="0" marL="457200" algn="l">
              <a:lnSpc>
                <a:spcPct val="90000"/>
              </a:lnSpc>
              <a:spcBef>
                <a:spcPts val="800"/>
              </a:spcBef>
              <a:spcAft>
                <a:spcPts val="0"/>
              </a:spcAft>
              <a:buSzPts val="2400"/>
              <a:buChar char="•"/>
              <a:defRPr sz="2400"/>
            </a:lvl1pPr>
            <a:lvl2pPr indent="-361950" lvl="1" marL="914400" algn="l">
              <a:lnSpc>
                <a:spcPct val="90000"/>
              </a:lnSpc>
              <a:spcBef>
                <a:spcPts val="400"/>
              </a:spcBef>
              <a:spcAft>
                <a:spcPts val="0"/>
              </a:spcAft>
              <a:buSzPts val="2100"/>
              <a:buChar char="•"/>
              <a:defRPr sz="2100"/>
            </a:lvl2pPr>
            <a:lvl3pPr indent="-342900" lvl="2" marL="1371600" algn="l">
              <a:lnSpc>
                <a:spcPct val="90000"/>
              </a:lnSpc>
              <a:spcBef>
                <a:spcPts val="400"/>
              </a:spcBef>
              <a:spcAft>
                <a:spcPts val="0"/>
              </a:spcAft>
              <a:buSzPts val="1800"/>
              <a:buChar char="•"/>
              <a:defRPr sz="1800"/>
            </a:lvl3pPr>
            <a:lvl4pPr indent="-323850" lvl="3" marL="1828800" algn="l">
              <a:lnSpc>
                <a:spcPct val="90000"/>
              </a:lnSpc>
              <a:spcBef>
                <a:spcPts val="400"/>
              </a:spcBef>
              <a:spcAft>
                <a:spcPts val="0"/>
              </a:spcAft>
              <a:buSzPts val="1500"/>
              <a:buChar char="•"/>
              <a:defRPr sz="1500"/>
            </a:lvl4pPr>
            <a:lvl5pPr indent="-323850" lvl="4" marL="2286000" algn="l">
              <a:lnSpc>
                <a:spcPct val="90000"/>
              </a:lnSpc>
              <a:spcBef>
                <a:spcPts val="400"/>
              </a:spcBef>
              <a:spcAft>
                <a:spcPts val="0"/>
              </a:spcAft>
              <a:buSzPts val="1500"/>
              <a:buChar char="•"/>
              <a:defRPr sz="1500"/>
            </a:lvl5pPr>
            <a:lvl6pPr indent="-323850" lvl="5" marL="2743200" algn="l">
              <a:lnSpc>
                <a:spcPct val="90000"/>
              </a:lnSpc>
              <a:spcBef>
                <a:spcPts val="400"/>
              </a:spcBef>
              <a:spcAft>
                <a:spcPts val="0"/>
              </a:spcAft>
              <a:buClr>
                <a:schemeClr val="dk1"/>
              </a:buClr>
              <a:buSzPts val="1500"/>
              <a:buChar char="•"/>
              <a:defRPr sz="1500"/>
            </a:lvl6pPr>
            <a:lvl7pPr indent="-323850" lvl="6" marL="3200400" algn="l">
              <a:lnSpc>
                <a:spcPct val="90000"/>
              </a:lnSpc>
              <a:spcBef>
                <a:spcPts val="400"/>
              </a:spcBef>
              <a:spcAft>
                <a:spcPts val="0"/>
              </a:spcAft>
              <a:buClr>
                <a:schemeClr val="dk1"/>
              </a:buClr>
              <a:buSzPts val="1500"/>
              <a:buChar char="•"/>
              <a:defRPr sz="1500"/>
            </a:lvl7pPr>
            <a:lvl8pPr indent="-323850" lvl="7" marL="3657600" algn="l">
              <a:lnSpc>
                <a:spcPct val="90000"/>
              </a:lnSpc>
              <a:spcBef>
                <a:spcPts val="400"/>
              </a:spcBef>
              <a:spcAft>
                <a:spcPts val="0"/>
              </a:spcAft>
              <a:buClr>
                <a:schemeClr val="dk1"/>
              </a:buClr>
              <a:buSzPts val="1500"/>
              <a:buChar char="•"/>
              <a:defRPr sz="1500"/>
            </a:lvl8pPr>
            <a:lvl9pPr indent="-323850" lvl="8" marL="4114800" algn="l">
              <a:lnSpc>
                <a:spcPct val="90000"/>
              </a:lnSpc>
              <a:spcBef>
                <a:spcPts val="400"/>
              </a:spcBef>
              <a:spcAft>
                <a:spcPts val="0"/>
              </a:spcAft>
              <a:buClr>
                <a:schemeClr val="dk1"/>
              </a:buClr>
              <a:buSzPts val="1500"/>
              <a:buChar char="•"/>
              <a:defRPr sz="1500"/>
            </a:lvl9pPr>
          </a:lstStyle>
          <a:p/>
        </p:txBody>
      </p:sp>
      <p:sp>
        <p:nvSpPr>
          <p:cNvPr id="84" name="Google Shape;84;p12"/>
          <p:cNvSpPr txBox="1"/>
          <p:nvPr>
            <p:ph idx="2"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85" name="Google Shape;85;p1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6" name="Google Shape;86;p1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7" name="Google Shape;87;p1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nsultant information" showMasterSp="0">
  <p:cSld name="2 consultant information">
    <p:spTree>
      <p:nvGrpSpPr>
        <p:cNvPr id="88" name="Shape 88"/>
        <p:cNvGrpSpPr/>
        <p:nvPr/>
      </p:nvGrpSpPr>
      <p:grpSpPr>
        <a:xfrm>
          <a:off x="0" y="0"/>
          <a:ext cx="0" cy="0"/>
          <a:chOff x="0" y="0"/>
          <a:chExt cx="0" cy="0"/>
        </a:xfrm>
      </p:grpSpPr>
      <p:pic>
        <p:nvPicPr>
          <p:cNvPr descr="Kansans Can contact page&#10;Kansas State Department of Education&#10;www.ksde.org&#10;#KansansCan&#10;Kansas leads the world in the success of each student." id="89" name="Google Shape;89;p13"/>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90" name="Google Shape;90;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1" name="Google Shape;91;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2" name="Google Shape;92;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93" name="Google Shape;93;p13"/>
          <p:cNvSpPr txBox="1"/>
          <p:nvPr>
            <p:ph idx="1" type="body"/>
          </p:nvPr>
        </p:nvSpPr>
        <p:spPr>
          <a:xfrm>
            <a:off x="93366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4" name="Google Shape;94;p13"/>
          <p:cNvSpPr txBox="1"/>
          <p:nvPr>
            <p:ph idx="2" type="body"/>
          </p:nvPr>
        </p:nvSpPr>
        <p:spPr>
          <a:xfrm>
            <a:off x="475405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descr="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 id="95" name="Google Shape;95;p13"/>
          <p:cNvSpPr txBox="1"/>
          <p:nvPr/>
        </p:nvSpPr>
        <p:spPr>
          <a:xfrm>
            <a:off x="933667" y="4246418"/>
            <a:ext cx="7264800" cy="3810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0" i="0" lang="en" sz="700" u="none" cap="none" strike="noStrike">
                <a:solidFill>
                  <a:schemeClr val="dk1"/>
                </a:solidFill>
                <a:latin typeface="Open Sans Light"/>
                <a:ea typeface="Open Sans Light"/>
                <a:cs typeface="Open Sans Light"/>
                <a:sym typeface="Open Sans Light"/>
              </a:rPr>
              <a:t>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a:t>
            </a:r>
            <a:endParaRPr sz="110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96" name="Shape 96"/>
        <p:cNvGrpSpPr/>
        <p:nvPr/>
      </p:nvGrpSpPr>
      <p:grpSpPr>
        <a:xfrm>
          <a:off x="0" y="0"/>
          <a:ext cx="0" cy="0"/>
          <a:chOff x="0" y="0"/>
          <a:chExt cx="0" cy="0"/>
        </a:xfrm>
      </p:grpSpPr>
      <p:sp>
        <p:nvSpPr>
          <p:cNvPr id="97" name="Google Shape;97;p14"/>
          <p:cNvSpPr txBox="1"/>
          <p:nvPr>
            <p:ph idx="1" type="body"/>
          </p:nvPr>
        </p:nvSpPr>
        <p:spPr>
          <a:xfrm>
            <a:off x="628650" y="1233055"/>
            <a:ext cx="7886700" cy="33996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8" name="Google Shape;98;p1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9" name="Google Shape;99;p1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0" name="Google Shape;100;p1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01" name="Google Shape;101;p14"/>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02" name="Shape 102"/>
        <p:cNvGrpSpPr/>
        <p:nvPr/>
      </p:nvGrpSpPr>
      <p:grpSpPr>
        <a:xfrm>
          <a:off x="0" y="0"/>
          <a:ext cx="0" cy="0"/>
          <a:chOff x="0" y="0"/>
          <a:chExt cx="0" cy="0"/>
        </a:xfrm>
      </p:grpSpPr>
      <p:sp>
        <p:nvSpPr>
          <p:cNvPr id="103" name="Google Shape;103;p15"/>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04" name="Google Shape;104;p15"/>
          <p:cNvSpPr/>
          <p:nvPr>
            <p:ph idx="2" type="pic"/>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800"/>
              </a:spcBef>
              <a:spcAft>
                <a:spcPts val="0"/>
              </a:spcAft>
              <a:buClr>
                <a:schemeClr val="accent2"/>
              </a:buClr>
              <a:buSzPts val="2400"/>
              <a:buFont typeface="Arial"/>
              <a:buNone/>
              <a:defRPr b="0" i="0" sz="24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2100"/>
              <a:buFont typeface="Arial"/>
              <a:buNone/>
              <a:defRPr b="0" i="0" sz="21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800"/>
              <a:buFont typeface="Arial"/>
              <a:buNone/>
              <a:defRPr b="0" i="0" sz="18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500"/>
              <a:buFont typeface="Arial"/>
              <a:buNone/>
              <a:defRPr b="0" i="0" sz="15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500"/>
              <a:buFont typeface="Arial"/>
              <a:buNone/>
              <a:defRPr b="0" i="0" sz="15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9pPr>
          </a:lstStyle>
          <a:p/>
        </p:txBody>
      </p:sp>
      <p:sp>
        <p:nvSpPr>
          <p:cNvPr id="105" name="Google Shape;105;p15"/>
          <p:cNvSpPr txBox="1"/>
          <p:nvPr>
            <p:ph idx="1"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106" name="Google Shape;106;p1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7" name="Google Shape;107;p1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8" name="Google Shape;108;p1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09" name="Shape 109"/>
        <p:cNvGrpSpPr/>
        <p:nvPr/>
      </p:nvGrpSpPr>
      <p:grpSpPr>
        <a:xfrm>
          <a:off x="0" y="0"/>
          <a:ext cx="0" cy="0"/>
          <a:chOff x="0" y="0"/>
          <a:chExt cx="0" cy="0"/>
        </a:xfrm>
      </p:grpSpPr>
      <p:sp>
        <p:nvSpPr>
          <p:cNvPr id="110" name="Google Shape;110;p16"/>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11" name="Google Shape;111;p16"/>
          <p:cNvSpPr txBox="1"/>
          <p:nvPr>
            <p:ph idx="1" type="body"/>
          </p:nvPr>
        </p:nvSpPr>
        <p:spPr>
          <a:xfrm>
            <a:off x="3117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2" name="Google Shape;112;p16"/>
          <p:cNvSpPr txBox="1"/>
          <p:nvPr>
            <p:ph idx="2" type="body"/>
          </p:nvPr>
        </p:nvSpPr>
        <p:spPr>
          <a:xfrm>
            <a:off x="48324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3" name="Google Shape;113;p16"/>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4" name="Shape 114"/>
        <p:cNvGrpSpPr/>
        <p:nvPr/>
      </p:nvGrpSpPr>
      <p:grpSpPr>
        <a:xfrm>
          <a:off x="0" y="0"/>
          <a:ext cx="0" cy="0"/>
          <a:chOff x="0" y="0"/>
          <a:chExt cx="0" cy="0"/>
        </a:xfrm>
      </p:grpSpPr>
      <p:sp>
        <p:nvSpPr>
          <p:cNvPr id="115" name="Google Shape;115;p17"/>
          <p:cNvSpPr txBox="1"/>
          <p:nvPr>
            <p:ph type="ctrTitle"/>
          </p:nvPr>
        </p:nvSpPr>
        <p:spPr>
          <a:xfrm>
            <a:off x="311708" y="744575"/>
            <a:ext cx="8520600" cy="2052600"/>
          </a:xfrm>
          <a:prstGeom prst="rect">
            <a:avLst/>
          </a:prstGeom>
        </p:spPr>
        <p:txBody>
          <a:bodyPr anchorCtr="0" anchor="b" bIns="34275" lIns="68575" spcFirstLastPara="1" rIns="68575" wrap="square" tIns="3427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16" name="Google Shape;116;p17"/>
          <p:cNvSpPr txBox="1"/>
          <p:nvPr>
            <p:ph idx="1" type="subTitle"/>
          </p:nvPr>
        </p:nvSpPr>
        <p:spPr>
          <a:xfrm>
            <a:off x="311700" y="2834125"/>
            <a:ext cx="8520600" cy="792600"/>
          </a:xfrm>
          <a:prstGeom prst="rect">
            <a:avLst/>
          </a:prstGeom>
        </p:spPr>
        <p:txBody>
          <a:bodyPr anchorCtr="0" anchor="t" bIns="34275" lIns="68575" spcFirstLastPara="1" rIns="68575" wrap="square" tIns="34275">
            <a:noAutofit/>
          </a:bodyPr>
          <a:lstStyle>
            <a:lvl1pPr lvl="0" rtl="0" algn="ctr">
              <a:lnSpc>
                <a:spcPct val="100000"/>
              </a:lnSpc>
              <a:spcBef>
                <a:spcPts val="800"/>
              </a:spcBef>
              <a:spcAft>
                <a:spcPts val="0"/>
              </a:spcAft>
              <a:buSzPts val="2800"/>
              <a:buNone/>
              <a:defRPr sz="2800"/>
            </a:lvl1pPr>
            <a:lvl2pPr lvl="1" rtl="0" algn="ctr">
              <a:lnSpc>
                <a:spcPct val="100000"/>
              </a:lnSpc>
              <a:spcBef>
                <a:spcPts val="400"/>
              </a:spcBef>
              <a:spcAft>
                <a:spcPts val="0"/>
              </a:spcAft>
              <a:buSzPts val="2800"/>
              <a:buNone/>
              <a:defRPr sz="2800"/>
            </a:lvl2pPr>
            <a:lvl3pPr lvl="2" rtl="0" algn="ctr">
              <a:lnSpc>
                <a:spcPct val="100000"/>
              </a:lnSpc>
              <a:spcBef>
                <a:spcPts val="400"/>
              </a:spcBef>
              <a:spcAft>
                <a:spcPts val="0"/>
              </a:spcAft>
              <a:buSzPts val="2800"/>
              <a:buNone/>
              <a:defRPr sz="2800"/>
            </a:lvl3pPr>
            <a:lvl4pPr lvl="3" rtl="0" algn="ctr">
              <a:lnSpc>
                <a:spcPct val="100000"/>
              </a:lnSpc>
              <a:spcBef>
                <a:spcPts val="400"/>
              </a:spcBef>
              <a:spcAft>
                <a:spcPts val="0"/>
              </a:spcAft>
              <a:buSzPts val="2800"/>
              <a:buNone/>
              <a:defRPr sz="2800"/>
            </a:lvl4pPr>
            <a:lvl5pPr lvl="4" rtl="0" algn="ctr">
              <a:lnSpc>
                <a:spcPct val="100000"/>
              </a:lnSpc>
              <a:spcBef>
                <a:spcPts val="400"/>
              </a:spcBef>
              <a:spcAft>
                <a:spcPts val="0"/>
              </a:spcAft>
              <a:buSzPts val="2800"/>
              <a:buNone/>
              <a:defRPr sz="2800"/>
            </a:lvl5pPr>
            <a:lvl6pPr lvl="5" rtl="0" algn="ctr">
              <a:lnSpc>
                <a:spcPct val="100000"/>
              </a:lnSpc>
              <a:spcBef>
                <a:spcPts val="400"/>
              </a:spcBef>
              <a:spcAft>
                <a:spcPts val="0"/>
              </a:spcAft>
              <a:buSzPts val="2800"/>
              <a:buNone/>
              <a:defRPr sz="2800"/>
            </a:lvl6pPr>
            <a:lvl7pPr lvl="6" rtl="0" algn="ctr">
              <a:lnSpc>
                <a:spcPct val="100000"/>
              </a:lnSpc>
              <a:spcBef>
                <a:spcPts val="400"/>
              </a:spcBef>
              <a:spcAft>
                <a:spcPts val="0"/>
              </a:spcAft>
              <a:buSzPts val="2800"/>
              <a:buNone/>
              <a:defRPr sz="2800"/>
            </a:lvl7pPr>
            <a:lvl8pPr lvl="7" rtl="0" algn="ctr">
              <a:lnSpc>
                <a:spcPct val="100000"/>
              </a:lnSpc>
              <a:spcBef>
                <a:spcPts val="400"/>
              </a:spcBef>
              <a:spcAft>
                <a:spcPts val="0"/>
              </a:spcAft>
              <a:buSzPts val="2800"/>
              <a:buNone/>
              <a:defRPr sz="2800"/>
            </a:lvl8pPr>
            <a:lvl9pPr lvl="8" rtl="0" algn="ctr">
              <a:lnSpc>
                <a:spcPct val="100000"/>
              </a:lnSpc>
              <a:spcBef>
                <a:spcPts val="400"/>
              </a:spcBef>
              <a:spcAft>
                <a:spcPts val="0"/>
              </a:spcAft>
              <a:buSzPts val="2800"/>
              <a:buNone/>
              <a:defRPr sz="2800"/>
            </a:lvl9pPr>
          </a:lstStyle>
          <a:p/>
        </p:txBody>
      </p:sp>
      <p:sp>
        <p:nvSpPr>
          <p:cNvPr id="117" name="Google Shape;117;p17"/>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18" name="Shape 118"/>
        <p:cNvGrpSpPr/>
        <p:nvPr/>
      </p:nvGrpSpPr>
      <p:grpSpPr>
        <a:xfrm>
          <a:off x="0" y="0"/>
          <a:ext cx="0" cy="0"/>
          <a:chOff x="0" y="0"/>
          <a:chExt cx="0" cy="0"/>
        </a:xfrm>
      </p:grpSpPr>
      <p:sp>
        <p:nvSpPr>
          <p:cNvPr id="119" name="Google Shape;119;p18"/>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20" name="Google Shape;120;p18"/>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lvl1pPr indent="-361950" lvl="0" marL="457200" rtl="0">
              <a:spcBef>
                <a:spcPts val="800"/>
              </a:spcBef>
              <a:spcAft>
                <a:spcPts val="0"/>
              </a:spcAft>
              <a:buSzPts val="2100"/>
              <a:buChar char="•"/>
              <a:defRPr/>
            </a:lvl1pPr>
            <a:lvl2pPr indent="-342900" lvl="1" marL="914400" rtl="0">
              <a:spcBef>
                <a:spcPts val="400"/>
              </a:spcBef>
              <a:spcAft>
                <a:spcPts val="0"/>
              </a:spcAft>
              <a:buSzPts val="1800"/>
              <a:buChar char="•"/>
              <a:defRPr/>
            </a:lvl2pPr>
            <a:lvl3pPr indent="-323850" lvl="2" marL="1371600" rtl="0">
              <a:spcBef>
                <a:spcPts val="400"/>
              </a:spcBef>
              <a:spcAft>
                <a:spcPts val="0"/>
              </a:spcAft>
              <a:buSzPts val="1500"/>
              <a:buChar char="•"/>
              <a:defRPr/>
            </a:lvl3pPr>
            <a:lvl4pPr indent="-317500" lvl="3" marL="1828800" rtl="0">
              <a:spcBef>
                <a:spcPts val="400"/>
              </a:spcBef>
              <a:spcAft>
                <a:spcPts val="0"/>
              </a:spcAft>
              <a:buSzPts val="1400"/>
              <a:buChar char="•"/>
              <a:defRPr/>
            </a:lvl4pPr>
            <a:lvl5pPr indent="-317500" lvl="4" marL="2286000" rtl="0">
              <a:spcBef>
                <a:spcPts val="400"/>
              </a:spcBef>
              <a:spcAft>
                <a:spcPts val="0"/>
              </a:spcAft>
              <a:buSzPts val="1400"/>
              <a:buChar char="•"/>
              <a:defRPr/>
            </a:lvl5pPr>
            <a:lvl6pPr indent="-317500" lvl="5" marL="2743200" rtl="0">
              <a:spcBef>
                <a:spcPts val="400"/>
              </a:spcBef>
              <a:spcAft>
                <a:spcPts val="0"/>
              </a:spcAft>
              <a:buSzPts val="1400"/>
              <a:buChar char="•"/>
              <a:defRPr/>
            </a:lvl6pPr>
            <a:lvl7pPr indent="-317500" lvl="6" marL="3200400" rtl="0">
              <a:spcBef>
                <a:spcPts val="400"/>
              </a:spcBef>
              <a:spcAft>
                <a:spcPts val="0"/>
              </a:spcAft>
              <a:buSzPts val="1400"/>
              <a:buChar char="•"/>
              <a:defRPr/>
            </a:lvl7pPr>
            <a:lvl8pPr indent="-317500" lvl="7" marL="3657600" rtl="0">
              <a:spcBef>
                <a:spcPts val="400"/>
              </a:spcBef>
              <a:spcAft>
                <a:spcPts val="0"/>
              </a:spcAft>
              <a:buSzPts val="1400"/>
              <a:buChar char="•"/>
              <a:defRPr/>
            </a:lvl8pPr>
            <a:lvl9pPr indent="-317500" lvl="8" marL="4114800" rtl="0">
              <a:spcBef>
                <a:spcPts val="400"/>
              </a:spcBef>
              <a:spcAft>
                <a:spcPts val="0"/>
              </a:spcAft>
              <a:buSzPts val="1400"/>
              <a:buChar char="•"/>
              <a:defRPr/>
            </a:lvl9pPr>
          </a:lstStyle>
          <a:p/>
        </p:txBody>
      </p:sp>
      <p:sp>
        <p:nvSpPr>
          <p:cNvPr id="121" name="Google Shape;121;p18"/>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_HEADER_1">
  <p:cSld name="SECTION_HEADER_1">
    <p:spTree>
      <p:nvGrpSpPr>
        <p:cNvPr id="122" name="Shape 122"/>
        <p:cNvGrpSpPr/>
        <p:nvPr/>
      </p:nvGrpSpPr>
      <p:grpSpPr>
        <a:xfrm>
          <a:off x="0" y="0"/>
          <a:ext cx="0" cy="0"/>
          <a:chOff x="0" y="0"/>
          <a:chExt cx="0" cy="0"/>
        </a:xfrm>
      </p:grpSpPr>
      <p:sp>
        <p:nvSpPr>
          <p:cNvPr id="123" name="Google Shape;123;p19"/>
          <p:cNvSpPr/>
          <p:nvPr/>
        </p:nvSpPr>
        <p:spPr>
          <a:xfrm>
            <a:off x="-12725" y="-9075"/>
            <a:ext cx="5007300" cy="5223300"/>
          </a:xfrm>
          <a:prstGeom prst="rect">
            <a:avLst/>
          </a:prstGeom>
          <a:solidFill>
            <a:srgbClr val="B4A7D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9"/>
          <p:cNvSpPr txBox="1"/>
          <p:nvPr>
            <p:ph type="title"/>
          </p:nvPr>
        </p:nvSpPr>
        <p:spPr>
          <a:xfrm>
            <a:off x="311700" y="445025"/>
            <a:ext cx="4464600" cy="572700"/>
          </a:xfrm>
          <a:prstGeom prst="rect">
            <a:avLst/>
          </a:prstGeom>
        </p:spPr>
        <p:txBody>
          <a:bodyPr anchorCtr="0" anchor="t" bIns="34275" lIns="68575" spcFirstLastPara="1" rIns="68575" wrap="square" tIns="34275">
            <a:noAutofit/>
          </a:bodyPr>
          <a:lstStyle>
            <a:lvl1pPr lvl="0" rtl="0">
              <a:spcBef>
                <a:spcPts val="0"/>
              </a:spcBef>
              <a:spcAft>
                <a:spcPts val="0"/>
              </a:spcAft>
              <a:buClr>
                <a:srgbClr val="674EA7"/>
              </a:buClr>
              <a:buSzPts val="2800"/>
              <a:buFont typeface="Spartan"/>
              <a:buNone/>
              <a:defRPr b="1" sz="2800">
                <a:solidFill>
                  <a:srgbClr val="674EA7"/>
                </a:solidFill>
                <a:latin typeface="Spartan"/>
                <a:ea typeface="Spartan"/>
                <a:cs typeface="Spartan"/>
                <a:sym typeface="Spartan"/>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125" name="Google Shape;125;p19"/>
          <p:cNvSpPr txBox="1"/>
          <p:nvPr>
            <p:ph idx="1" type="body"/>
          </p:nvPr>
        </p:nvSpPr>
        <p:spPr>
          <a:xfrm>
            <a:off x="311700" y="1461475"/>
            <a:ext cx="7318800" cy="3416400"/>
          </a:xfrm>
          <a:prstGeom prst="rect">
            <a:avLst/>
          </a:prstGeom>
        </p:spPr>
        <p:txBody>
          <a:bodyPr anchorCtr="0" anchor="t" bIns="34275" lIns="68575" spcFirstLastPara="1" rIns="68575" wrap="square" tIns="34275">
            <a:noAutofit/>
          </a:bodyPr>
          <a:lstStyle>
            <a:lvl1pPr indent="-361950" lvl="0" marL="457200" rtl="0">
              <a:spcBef>
                <a:spcPts val="800"/>
              </a:spcBef>
              <a:spcAft>
                <a:spcPts val="0"/>
              </a:spcAft>
              <a:buClr>
                <a:srgbClr val="FFFFFF"/>
              </a:buClr>
              <a:buSzPts val="2100"/>
              <a:buChar char="•"/>
              <a:defRPr>
                <a:solidFill>
                  <a:srgbClr val="FFFFFF"/>
                </a:solidFill>
              </a:defRPr>
            </a:lvl1pPr>
            <a:lvl2pPr indent="-342900" lvl="1" marL="914400" rtl="0">
              <a:spcBef>
                <a:spcPts val="400"/>
              </a:spcBef>
              <a:spcAft>
                <a:spcPts val="0"/>
              </a:spcAft>
              <a:buClr>
                <a:srgbClr val="FFFFFF"/>
              </a:buClr>
              <a:buSzPts val="1800"/>
              <a:buChar char="•"/>
              <a:defRPr>
                <a:solidFill>
                  <a:srgbClr val="FFFFFF"/>
                </a:solidFill>
              </a:defRPr>
            </a:lvl2pPr>
            <a:lvl3pPr indent="-323850" lvl="2" marL="1371600" rtl="0">
              <a:spcBef>
                <a:spcPts val="400"/>
              </a:spcBef>
              <a:spcAft>
                <a:spcPts val="0"/>
              </a:spcAft>
              <a:buClr>
                <a:srgbClr val="FFFFFF"/>
              </a:buClr>
              <a:buSzPts val="1500"/>
              <a:buChar char="•"/>
              <a:defRPr>
                <a:solidFill>
                  <a:srgbClr val="FFFFFF"/>
                </a:solidFill>
              </a:defRPr>
            </a:lvl3pPr>
            <a:lvl4pPr indent="-317500" lvl="3" marL="1828800" rtl="0">
              <a:spcBef>
                <a:spcPts val="400"/>
              </a:spcBef>
              <a:spcAft>
                <a:spcPts val="0"/>
              </a:spcAft>
              <a:buClr>
                <a:srgbClr val="FFFFFF"/>
              </a:buClr>
              <a:buSzPts val="1400"/>
              <a:buChar char="•"/>
              <a:defRPr>
                <a:solidFill>
                  <a:srgbClr val="FFFFFF"/>
                </a:solidFill>
              </a:defRPr>
            </a:lvl4pPr>
            <a:lvl5pPr indent="-317500" lvl="4" marL="2286000" rtl="0">
              <a:spcBef>
                <a:spcPts val="400"/>
              </a:spcBef>
              <a:spcAft>
                <a:spcPts val="0"/>
              </a:spcAft>
              <a:buClr>
                <a:srgbClr val="FFFFFF"/>
              </a:buClr>
              <a:buSzPts val="1400"/>
              <a:buChar char="•"/>
              <a:defRPr>
                <a:solidFill>
                  <a:srgbClr val="FFFFFF"/>
                </a:solidFill>
              </a:defRPr>
            </a:lvl5pPr>
            <a:lvl6pPr indent="-317500" lvl="5" marL="2743200" rtl="0">
              <a:spcBef>
                <a:spcPts val="400"/>
              </a:spcBef>
              <a:spcAft>
                <a:spcPts val="0"/>
              </a:spcAft>
              <a:buClr>
                <a:srgbClr val="FFFFFF"/>
              </a:buClr>
              <a:buSzPts val="1400"/>
              <a:buChar char="•"/>
              <a:defRPr>
                <a:solidFill>
                  <a:srgbClr val="FFFFFF"/>
                </a:solidFill>
              </a:defRPr>
            </a:lvl6pPr>
            <a:lvl7pPr indent="-317500" lvl="6" marL="3200400" rtl="0">
              <a:spcBef>
                <a:spcPts val="400"/>
              </a:spcBef>
              <a:spcAft>
                <a:spcPts val="0"/>
              </a:spcAft>
              <a:buClr>
                <a:srgbClr val="FFFFFF"/>
              </a:buClr>
              <a:buSzPts val="1400"/>
              <a:buChar char="•"/>
              <a:defRPr>
                <a:solidFill>
                  <a:srgbClr val="FFFFFF"/>
                </a:solidFill>
              </a:defRPr>
            </a:lvl7pPr>
            <a:lvl8pPr indent="-317500" lvl="7" marL="3657600" rtl="0">
              <a:spcBef>
                <a:spcPts val="400"/>
              </a:spcBef>
              <a:spcAft>
                <a:spcPts val="0"/>
              </a:spcAft>
              <a:buClr>
                <a:srgbClr val="FFFFFF"/>
              </a:buClr>
              <a:buSzPts val="1400"/>
              <a:buChar char="•"/>
              <a:defRPr>
                <a:solidFill>
                  <a:srgbClr val="FFFFFF"/>
                </a:solidFill>
              </a:defRPr>
            </a:lvl8pPr>
            <a:lvl9pPr indent="-317500" lvl="8" marL="4114800" rtl="0">
              <a:spcBef>
                <a:spcPts val="400"/>
              </a:spcBef>
              <a:spcAft>
                <a:spcPts val="0"/>
              </a:spcAft>
              <a:buSzPts val="14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1.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pic>
        <p:nvPicPr>
          <p:cNvPr id="6" name="Google Shape;6;p1"/>
          <p:cNvPicPr preferRelativeResize="0"/>
          <p:nvPr/>
        </p:nvPicPr>
        <p:blipFill rotWithShape="1">
          <a:blip r:embed="rId1">
            <a:alphaModFix/>
          </a:blip>
          <a:srcRect b="0" l="0" r="0" t="0"/>
          <a:stretch/>
        </p:blipFill>
        <p:spPr>
          <a:xfrm>
            <a:off x="0" y="1285"/>
            <a:ext cx="9144000" cy="5140929"/>
          </a:xfrm>
          <a:prstGeom prst="rect">
            <a:avLst/>
          </a:prstGeom>
          <a:noFill/>
          <a:ln>
            <a:noFill/>
          </a:ln>
        </p:spPr>
      </p:pic>
      <p:sp>
        <p:nvSpPr>
          <p:cNvPr id="7" name="Google Shape;7;p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8" name="Google Shape;8;p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9" name="Google Shape;9;p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spcBef>
                <a:spcPts val="0"/>
              </a:spcBef>
              <a:buNone/>
              <a:defRPr b="0" i="0" sz="900" u="none" cap="none" strike="noStrike">
                <a:solidFill>
                  <a:srgbClr val="888B94"/>
                </a:solidFill>
                <a:latin typeface="Open Sans Light"/>
                <a:ea typeface="Open Sans Light"/>
                <a:cs typeface="Open Sans Light"/>
                <a:sym typeface="Open Sans Light"/>
              </a:defRPr>
            </a:lvl1pPr>
            <a:lvl2pPr indent="0" lvl="1" marL="0" marR="0" rtl="0" algn="r">
              <a:spcBef>
                <a:spcPts val="0"/>
              </a:spcBef>
              <a:buNone/>
              <a:defRPr b="0" i="0" sz="900" u="none" cap="none" strike="noStrike">
                <a:solidFill>
                  <a:srgbClr val="888B94"/>
                </a:solidFill>
                <a:latin typeface="Open Sans Light"/>
                <a:ea typeface="Open Sans Light"/>
                <a:cs typeface="Open Sans Light"/>
                <a:sym typeface="Open Sans Light"/>
              </a:defRPr>
            </a:lvl2pPr>
            <a:lvl3pPr indent="0" lvl="2" marL="0" marR="0" rtl="0" algn="r">
              <a:spcBef>
                <a:spcPts val="0"/>
              </a:spcBef>
              <a:buNone/>
              <a:defRPr b="0" i="0" sz="900" u="none" cap="none" strike="noStrike">
                <a:solidFill>
                  <a:srgbClr val="888B94"/>
                </a:solidFill>
                <a:latin typeface="Open Sans Light"/>
                <a:ea typeface="Open Sans Light"/>
                <a:cs typeface="Open Sans Light"/>
                <a:sym typeface="Open Sans Light"/>
              </a:defRPr>
            </a:lvl3pPr>
            <a:lvl4pPr indent="0" lvl="3" marL="0" marR="0" rtl="0" algn="r">
              <a:spcBef>
                <a:spcPts val="0"/>
              </a:spcBef>
              <a:buNone/>
              <a:defRPr b="0" i="0" sz="900" u="none" cap="none" strike="noStrike">
                <a:solidFill>
                  <a:srgbClr val="888B94"/>
                </a:solidFill>
                <a:latin typeface="Open Sans Light"/>
                <a:ea typeface="Open Sans Light"/>
                <a:cs typeface="Open Sans Light"/>
                <a:sym typeface="Open Sans Light"/>
              </a:defRPr>
            </a:lvl4pPr>
            <a:lvl5pPr indent="0" lvl="4" marL="0" marR="0" rtl="0" algn="r">
              <a:spcBef>
                <a:spcPts val="0"/>
              </a:spcBef>
              <a:buNone/>
              <a:defRPr b="0" i="0" sz="900" u="none" cap="none" strike="noStrike">
                <a:solidFill>
                  <a:srgbClr val="888B94"/>
                </a:solidFill>
                <a:latin typeface="Open Sans Light"/>
                <a:ea typeface="Open Sans Light"/>
                <a:cs typeface="Open Sans Light"/>
                <a:sym typeface="Open Sans Light"/>
              </a:defRPr>
            </a:lvl5pPr>
            <a:lvl6pPr indent="0" lvl="5" marL="0" marR="0" rtl="0" algn="r">
              <a:spcBef>
                <a:spcPts val="0"/>
              </a:spcBef>
              <a:buNone/>
              <a:defRPr b="0" i="0" sz="900" u="none" cap="none" strike="noStrike">
                <a:solidFill>
                  <a:srgbClr val="888B94"/>
                </a:solidFill>
                <a:latin typeface="Open Sans Light"/>
                <a:ea typeface="Open Sans Light"/>
                <a:cs typeface="Open Sans Light"/>
                <a:sym typeface="Open Sans Light"/>
              </a:defRPr>
            </a:lvl6pPr>
            <a:lvl7pPr indent="0" lvl="6" marL="0" marR="0" rtl="0" algn="r">
              <a:spcBef>
                <a:spcPts val="0"/>
              </a:spcBef>
              <a:buNone/>
              <a:defRPr b="0" i="0" sz="900" u="none" cap="none" strike="noStrike">
                <a:solidFill>
                  <a:srgbClr val="888B94"/>
                </a:solidFill>
                <a:latin typeface="Open Sans Light"/>
                <a:ea typeface="Open Sans Light"/>
                <a:cs typeface="Open Sans Light"/>
                <a:sym typeface="Open Sans Light"/>
              </a:defRPr>
            </a:lvl7pPr>
            <a:lvl8pPr indent="0" lvl="7" marL="0" marR="0" rtl="0" algn="r">
              <a:spcBef>
                <a:spcPts val="0"/>
              </a:spcBef>
              <a:buNone/>
              <a:defRPr b="0" i="0" sz="900" u="none" cap="none" strike="noStrike">
                <a:solidFill>
                  <a:srgbClr val="888B94"/>
                </a:solidFill>
                <a:latin typeface="Open Sans Light"/>
                <a:ea typeface="Open Sans Light"/>
                <a:cs typeface="Open Sans Light"/>
                <a:sym typeface="Open Sans Light"/>
              </a:defRPr>
            </a:lvl8pPr>
            <a:lvl9pPr indent="0" lvl="8" marL="0" marR="0" rtl="0" algn="r">
              <a:spcBef>
                <a:spcPts val="0"/>
              </a:spcBef>
              <a:buNone/>
              <a:defRPr b="0" i="0" sz="900" u="none" cap="none" strike="noStrike">
                <a:solidFill>
                  <a:srgbClr val="888B94"/>
                </a:solidFill>
                <a:latin typeface="Open Sans Light"/>
                <a:ea typeface="Open Sans Light"/>
                <a:cs typeface="Open Sans Light"/>
                <a:sym typeface="Open Sans Light"/>
              </a:defRPr>
            </a:lvl9pPr>
          </a:lstStyle>
          <a:p>
            <a:pPr indent="0" lvl="0" marL="0" rtl="0" algn="r">
              <a:spcBef>
                <a:spcPts val="0"/>
              </a:spcBef>
              <a:spcAft>
                <a:spcPts val="0"/>
              </a:spcAft>
              <a:buNone/>
            </a:pPr>
            <a:fld id="{00000000-1234-1234-1234-123412341234}" type="slidenum">
              <a:rPr lang="en"/>
              <a:t>‹#›</a:t>
            </a:fld>
            <a:endParaRPr/>
          </a:p>
        </p:txBody>
      </p:sp>
      <p:sp>
        <p:nvSpPr>
          <p:cNvPr id="10" name="Google Shape;10;p1"/>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0"/>
              </a:spcBef>
              <a:spcAft>
                <a:spcPts val="0"/>
              </a:spcAft>
              <a:buClr>
                <a:schemeClr val="dk1"/>
              </a:buClr>
              <a:buSzPts val="3300"/>
              <a:buFont typeface="Open Sans SemiBold"/>
              <a:buNone/>
              <a:defRPr b="0" i="0" sz="3300" u="none" cap="none" strike="noStrike">
                <a:solidFill>
                  <a:schemeClr val="dk1"/>
                </a:solidFill>
                <a:latin typeface="Open Sans SemiBold"/>
                <a:ea typeface="Open Sans SemiBold"/>
                <a:cs typeface="Open Sans SemiBold"/>
                <a:sym typeface="Open Sans SemiBol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11" name="Google Shape;11;p1"/>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61950" lvl="0" marL="457200" marR="0" rtl="0" algn="l">
              <a:lnSpc>
                <a:spcPct val="90000"/>
              </a:lnSpc>
              <a:spcBef>
                <a:spcPts val="800"/>
              </a:spcBef>
              <a:spcAft>
                <a:spcPts val="0"/>
              </a:spcAft>
              <a:buClr>
                <a:schemeClr val="accent2"/>
              </a:buClr>
              <a:buSzPts val="2100"/>
              <a:buFont typeface="Arial"/>
              <a:buChar char="•"/>
              <a:defRPr b="0" i="0" sz="2100" u="none" cap="none" strike="noStrike">
                <a:solidFill>
                  <a:schemeClr val="dk1"/>
                </a:solidFill>
                <a:latin typeface="Open Sans Light"/>
                <a:ea typeface="Open Sans Light"/>
                <a:cs typeface="Open Sans Light"/>
                <a:sym typeface="Open Sans Light"/>
              </a:defRPr>
            </a:lvl1pPr>
            <a:lvl2pPr indent="-342900" lvl="1" marL="914400"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indent="-323850" lvl="2" marL="1371600"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indent="-317500" lvl="3" marL="1828800"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indent="-317500" lvl="4" marL="2286000"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xml"/><Relationship Id="rId3"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xml"/><Relationship Id="rId3" Type="http://schemas.openxmlformats.org/officeDocument/2006/relationships/hyperlink" Target="https://civiclaboratory.nl/2017/03/31/how-to-run-a-feminist-science-lab-meeting/" TargetMode="External"/><Relationship Id="rId4" Type="http://schemas.openxmlformats.org/officeDocument/2006/relationships/hyperlink" Target="https://www.colorado.edu/center/teaching-learning/sites/default/files/attached-files/facilitating_difficult_race_discussions.pdf" TargetMode="External"/><Relationship Id="rId5" Type="http://schemas.openxmlformats.org/officeDocument/2006/relationships/hyperlink" Target="https://www.schoolreforminitiative.org/protocols/"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4.xml"/><Relationship Id="rId3" Type="http://schemas.openxmlformats.org/officeDocument/2006/relationships/hyperlink" Target="https://jamboard.google.com/d/1hOflBKXYdLIZrelW6zS9sDVarzo6ZtKnTIhF6O_Suo8/edit?usp=sharing" TargetMode="External"/><Relationship Id="rId4" Type="http://schemas.openxmlformats.org/officeDocument/2006/relationships/hyperlink" Target="https://jamboard.google.com/d/1_OqYOwRKsluSWbJgHc1pHE-nFRDMJ3XpFNzUPne5PfI/edit?usp=sharing" TargetMode="External"/><Relationship Id="rId5" Type="http://schemas.openxmlformats.org/officeDocument/2006/relationships/hyperlink" Target="https://www.schoolreforminitiative.org/protocols/"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xml"/><Relationship Id="rId3" Type="http://schemas.openxmlformats.org/officeDocument/2006/relationships/hyperlink" Target="https://www.schoolreforminitiative.org/protocol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7.xml"/><Relationship Id="rId3"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9.xml"/><Relationship Id="rId3" Type="http://schemas.openxmlformats.org/officeDocument/2006/relationships/hyperlink" Target="https://jamboard.google.com/d/1sda9MrSojnXkyI3Nxmztb1bG-OTexGEHNHdHf8TVtmc/edit?usp=sharing" TargetMode="External"/><Relationship Id="rId4" Type="http://schemas.openxmlformats.org/officeDocument/2006/relationships/hyperlink" Target="https://jamboard.google.com/d/1T8Py8szYyOse47yMlp31WploYSVpOXEBvVAkJUFMSNc/edit?usp=sharing"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0.xml"/><Relationship Id="rId3"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1.xml"/><Relationship Id="rId3" Type="http://schemas.openxmlformats.org/officeDocument/2006/relationships/hyperlink" Target="https://docs.google.com/forms/d/e/1FAIpQLSchQbb9MFMrhhNScCebDRi2YGZYqOK-BU5tqfmxXPUKK6cIrg/viewform?usp=sf_link" TargetMode="External"/><Relationship Id="rId4" Type="http://schemas.openxmlformats.org/officeDocument/2006/relationships/hyperlink" Target="https://docs.google.com/document/d/14UrRF03nItefuGnEEI-ffTShuhXvPXiXEzXVn0ckoRE/edit?usp=sharin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0"/>
          <p:cNvSpPr txBox="1"/>
          <p:nvPr>
            <p:ph type="ctrTitle"/>
          </p:nvPr>
        </p:nvSpPr>
        <p:spPr>
          <a:xfrm>
            <a:off x="327900" y="25600"/>
            <a:ext cx="5979900" cy="792600"/>
          </a:xfrm>
          <a:prstGeom prst="rect">
            <a:avLst/>
          </a:prstGeom>
        </p:spPr>
        <p:txBody>
          <a:bodyPr anchorCtr="0" anchor="b" bIns="34275" lIns="68575" spcFirstLastPara="1" rIns="68575" wrap="square" tIns="34275">
            <a:noAutofit/>
          </a:bodyPr>
          <a:lstStyle/>
          <a:p>
            <a:pPr indent="0" lvl="0" marL="0" rtl="0" algn="l">
              <a:spcBef>
                <a:spcPts val="0"/>
              </a:spcBef>
              <a:spcAft>
                <a:spcPts val="0"/>
              </a:spcAft>
              <a:buNone/>
            </a:pPr>
            <a:r>
              <a:rPr lang="en" sz="3600"/>
              <a:t>Science in the City</a:t>
            </a:r>
            <a:endParaRPr sz="3600"/>
          </a:p>
        </p:txBody>
      </p:sp>
      <p:sp>
        <p:nvSpPr>
          <p:cNvPr id="131" name="Google Shape;131;p20"/>
          <p:cNvSpPr txBox="1"/>
          <p:nvPr>
            <p:ph idx="1" type="subTitle"/>
          </p:nvPr>
        </p:nvSpPr>
        <p:spPr>
          <a:xfrm>
            <a:off x="327900" y="730400"/>
            <a:ext cx="5065800" cy="5160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sz="1700"/>
              <a:t>An Interstate Collaborative Book Study</a:t>
            </a:r>
            <a:endParaRPr sz="1700"/>
          </a:p>
        </p:txBody>
      </p:sp>
      <p:sp>
        <p:nvSpPr>
          <p:cNvPr id="132" name="Google Shape;132;p20"/>
          <p:cNvSpPr txBox="1"/>
          <p:nvPr/>
        </p:nvSpPr>
        <p:spPr>
          <a:xfrm>
            <a:off x="327900" y="1288488"/>
            <a:ext cx="6279600" cy="1033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000">
                <a:solidFill>
                  <a:schemeClr val="accent2"/>
                </a:solidFill>
                <a:latin typeface="Spartan"/>
                <a:ea typeface="Spartan"/>
                <a:cs typeface="Spartan"/>
                <a:sym typeface="Spartan"/>
              </a:rPr>
              <a:t>Welcome! As you are coming in, please drop your name, state, and what you teach in the chat. We’re glad you’re here!</a:t>
            </a:r>
            <a:endParaRPr sz="2000">
              <a:solidFill>
                <a:schemeClr val="accent2"/>
              </a:solidFill>
              <a:latin typeface="Spartan"/>
              <a:ea typeface="Spartan"/>
              <a:cs typeface="Spartan"/>
              <a:sym typeface="Spartan"/>
            </a:endParaRPr>
          </a:p>
        </p:txBody>
      </p:sp>
      <p:sp>
        <p:nvSpPr>
          <p:cNvPr id="133" name="Google Shape;133;p20"/>
          <p:cNvSpPr txBox="1"/>
          <p:nvPr>
            <p:ph idx="1" type="subTitle"/>
          </p:nvPr>
        </p:nvSpPr>
        <p:spPr>
          <a:xfrm>
            <a:off x="371875" y="3548275"/>
            <a:ext cx="8520600" cy="516000"/>
          </a:xfrm>
          <a:prstGeom prst="rect">
            <a:avLst/>
          </a:prstGeom>
        </p:spPr>
        <p:txBody>
          <a:bodyPr anchorCtr="0" anchor="t" bIns="34275" lIns="68575" spcFirstLastPara="1" rIns="68575" wrap="square" tIns="34275">
            <a:noAutofit/>
          </a:bodyPr>
          <a:lstStyle/>
          <a:p>
            <a:pPr indent="0" lvl="0" marL="0" rtl="0" algn="ctr">
              <a:spcBef>
                <a:spcPts val="800"/>
              </a:spcBef>
              <a:spcAft>
                <a:spcPts val="0"/>
              </a:spcAft>
              <a:buNone/>
            </a:pPr>
            <a:r>
              <a:rPr lang="en">
                <a:solidFill>
                  <a:schemeClr val="accent2"/>
                </a:solidFill>
              </a:rPr>
              <a:t>Session 1: February 9 - #SITCbookchat</a:t>
            </a:r>
            <a:endParaRPr>
              <a:solidFill>
                <a:schemeClr val="accent2"/>
              </a:solidFill>
            </a:endParaRPr>
          </a:p>
        </p:txBody>
      </p:sp>
      <p:sp>
        <p:nvSpPr>
          <p:cNvPr id="134" name="Google Shape;134;p20"/>
          <p:cNvSpPr txBox="1"/>
          <p:nvPr/>
        </p:nvSpPr>
        <p:spPr>
          <a:xfrm>
            <a:off x="327900" y="2398500"/>
            <a:ext cx="6547200" cy="7803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1600"/>
              </a:spcAft>
              <a:buNone/>
            </a:pPr>
            <a:r>
              <a:rPr lang="en" sz="1800">
                <a:solidFill>
                  <a:srgbClr val="351C75"/>
                </a:solidFill>
                <a:latin typeface="Spartan"/>
                <a:ea typeface="Spartan"/>
                <a:cs typeface="Spartan"/>
                <a:sym typeface="Spartan"/>
              </a:rPr>
              <a:t>Rename yourself with the number of the topic you’d like most to discuss. Example: “2 Jen Fowler” </a:t>
            </a:r>
            <a:endParaRPr>
              <a:solidFill>
                <a:srgbClr val="351C75"/>
              </a:solidFill>
            </a:endParaRPr>
          </a:p>
        </p:txBody>
      </p:sp>
      <p:cxnSp>
        <p:nvCxnSpPr>
          <p:cNvPr id="135" name="Google Shape;135;p20"/>
          <p:cNvCxnSpPr/>
          <p:nvPr/>
        </p:nvCxnSpPr>
        <p:spPr>
          <a:xfrm>
            <a:off x="431125" y="1193125"/>
            <a:ext cx="8402100" cy="0"/>
          </a:xfrm>
          <a:prstGeom prst="straightConnector1">
            <a:avLst/>
          </a:prstGeom>
          <a:noFill/>
          <a:ln cap="flat" cmpd="sng" w="28575">
            <a:solidFill>
              <a:srgbClr val="0B5394"/>
            </a:solidFill>
            <a:prstDash val="solid"/>
            <a:round/>
            <a:headEnd len="med" w="med" type="none"/>
            <a:tailEnd len="med" w="med"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1"/>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Agenda </a:t>
            </a:r>
            <a:endParaRPr/>
          </a:p>
        </p:txBody>
      </p:sp>
      <p:sp>
        <p:nvSpPr>
          <p:cNvPr id="141" name="Google Shape;141;p21"/>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t/>
            </a:r>
            <a:endParaRPr/>
          </a:p>
          <a:p>
            <a:pPr indent="-361950" lvl="0" marL="457200" rtl="0" algn="l">
              <a:spcBef>
                <a:spcPts val="800"/>
              </a:spcBef>
              <a:spcAft>
                <a:spcPts val="0"/>
              </a:spcAft>
              <a:buClr>
                <a:schemeClr val="accent5"/>
              </a:buClr>
              <a:buSzPts val="2100"/>
              <a:buAutoNum type="arabicPeriod"/>
            </a:pPr>
            <a:r>
              <a:rPr lang="en"/>
              <a:t>Norm Setting (30 minutes)</a:t>
            </a:r>
            <a:endParaRPr/>
          </a:p>
          <a:p>
            <a:pPr indent="-361950" lvl="0" marL="457200" rtl="0" algn="l">
              <a:spcBef>
                <a:spcPts val="0"/>
              </a:spcBef>
              <a:spcAft>
                <a:spcPts val="0"/>
              </a:spcAft>
              <a:buClr>
                <a:schemeClr val="accent5"/>
              </a:buClr>
              <a:buSzPts val="2100"/>
              <a:buAutoNum type="arabicPeriod"/>
            </a:pPr>
            <a:r>
              <a:rPr lang="en"/>
              <a:t>Introduction to the Book (5 minutes) </a:t>
            </a:r>
            <a:endParaRPr/>
          </a:p>
          <a:p>
            <a:pPr indent="-361950" lvl="0" marL="457200" rtl="0" algn="l">
              <a:spcBef>
                <a:spcPts val="0"/>
              </a:spcBef>
              <a:spcAft>
                <a:spcPts val="0"/>
              </a:spcAft>
              <a:buClr>
                <a:schemeClr val="accent5"/>
              </a:buClr>
              <a:buSzPts val="2100"/>
              <a:buAutoNum type="arabicPeriod"/>
            </a:pPr>
            <a:r>
              <a:rPr lang="en"/>
              <a:t>Chapter 1 Small Group Discussion (15 min)</a:t>
            </a:r>
            <a:endParaRPr/>
          </a:p>
          <a:p>
            <a:pPr indent="-361950" lvl="0" marL="457200" rtl="0" algn="l">
              <a:spcBef>
                <a:spcPts val="0"/>
              </a:spcBef>
              <a:spcAft>
                <a:spcPts val="0"/>
              </a:spcAft>
              <a:buClr>
                <a:schemeClr val="accent5"/>
              </a:buClr>
              <a:buSzPts val="2100"/>
              <a:buAutoNum type="arabicPeriod"/>
            </a:pPr>
            <a:r>
              <a:rPr lang="en"/>
              <a:t>Takeaways (7min)</a:t>
            </a:r>
            <a:endParaRPr/>
          </a:p>
          <a:p>
            <a:pPr indent="-361950" lvl="0" marL="457200" rtl="0" algn="l">
              <a:spcBef>
                <a:spcPts val="0"/>
              </a:spcBef>
              <a:spcAft>
                <a:spcPts val="0"/>
              </a:spcAft>
              <a:buClr>
                <a:schemeClr val="accent5"/>
              </a:buClr>
              <a:buSzPts val="2100"/>
              <a:buAutoNum type="arabicPeriod"/>
            </a:pPr>
            <a:r>
              <a:rPr lang="en"/>
              <a:t>Bringing this back to the classroom (3 min) </a:t>
            </a:r>
            <a:endParaRPr/>
          </a:p>
          <a:p>
            <a:pPr indent="-342900" lvl="1" marL="914400" rtl="0" algn="l">
              <a:spcBef>
                <a:spcPts val="0"/>
              </a:spcBef>
              <a:spcAft>
                <a:spcPts val="0"/>
              </a:spcAft>
              <a:buSzPts val="1800"/>
              <a:buAutoNum type="alphaLcPeriod"/>
            </a:pPr>
            <a:r>
              <a:rPr lang="en"/>
              <a:t>STEM Teaching Tool </a:t>
            </a:r>
            <a:endParaRPr/>
          </a:p>
          <a:p>
            <a:pPr indent="0" lvl="0" marL="0" marR="0" rtl="0" algn="l">
              <a:lnSpc>
                <a:spcPct val="115000"/>
              </a:lnSpc>
              <a:spcBef>
                <a:spcPts val="0"/>
              </a:spcBef>
              <a:spcAft>
                <a:spcPts val="1600"/>
              </a:spcAft>
              <a:buNone/>
            </a:pPr>
            <a:r>
              <a:t/>
            </a:r>
            <a:endParaRPr/>
          </a:p>
        </p:txBody>
      </p:sp>
      <p:pic>
        <p:nvPicPr>
          <p:cNvPr id="142" name="Google Shape;142;p21"/>
          <p:cNvPicPr preferRelativeResize="0"/>
          <p:nvPr/>
        </p:nvPicPr>
        <p:blipFill>
          <a:blip r:embed="rId3">
            <a:alphaModFix/>
          </a:blip>
          <a:stretch>
            <a:fillRect/>
          </a:stretch>
        </p:blipFill>
        <p:spPr>
          <a:xfrm>
            <a:off x="6868500" y="1855450"/>
            <a:ext cx="1862600" cy="1862600"/>
          </a:xfrm>
          <a:prstGeom prst="rect">
            <a:avLst/>
          </a:prstGeom>
          <a:noFill/>
          <a:ln cap="flat" cmpd="sng" w="19050">
            <a:solidFill>
              <a:srgbClr val="01B195"/>
            </a:solidFill>
            <a:prstDash val="solid"/>
            <a:round/>
            <a:headEnd len="sm" w="sm" type="none"/>
            <a:tailEnd len="sm" w="sm" type="none"/>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22"/>
          <p:cNvSpPr txBox="1"/>
          <p:nvPr>
            <p:ph type="title"/>
          </p:nvPr>
        </p:nvSpPr>
        <p:spPr>
          <a:xfrm>
            <a:off x="796900" y="457350"/>
            <a:ext cx="7641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Norm Setting-Individual Reflection</a:t>
            </a:r>
            <a:endParaRPr/>
          </a:p>
        </p:txBody>
      </p:sp>
      <p:sp>
        <p:nvSpPr>
          <p:cNvPr id="148" name="Google Shape;148;p22"/>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b="1" lang="en"/>
              <a:t>In order to learn well with this group, I need to… </a:t>
            </a:r>
            <a:endParaRPr/>
          </a:p>
          <a:p>
            <a:pPr indent="-361950" lvl="0" marL="457200" rtl="0" algn="l">
              <a:spcBef>
                <a:spcPts val="800"/>
              </a:spcBef>
              <a:spcAft>
                <a:spcPts val="0"/>
              </a:spcAft>
              <a:buClr>
                <a:schemeClr val="accent5"/>
              </a:buClr>
              <a:buSzPts val="2100"/>
              <a:buChar char="•"/>
            </a:pPr>
            <a:r>
              <a:rPr lang="en"/>
              <a:t>Consider aspects of learning that are important when choosing to work and learn in community.</a:t>
            </a:r>
            <a:r>
              <a:rPr lang="en"/>
              <a:t> If you aren’t sure to begin consider the following:</a:t>
            </a:r>
            <a:endParaRPr/>
          </a:p>
          <a:p>
            <a:pPr indent="-342900" lvl="1" marL="914400" rtl="0" algn="l">
              <a:spcBef>
                <a:spcPts val="0"/>
              </a:spcBef>
              <a:spcAft>
                <a:spcPts val="0"/>
              </a:spcAft>
              <a:buSzPts val="1800"/>
              <a:buChar char="•"/>
            </a:pPr>
            <a:r>
              <a:rPr lang="en"/>
              <a:t>What do you expect of yourself as a member of this group? </a:t>
            </a:r>
            <a:endParaRPr/>
          </a:p>
          <a:p>
            <a:pPr indent="-342900" lvl="1" marL="914400" rtl="0" algn="l">
              <a:spcBef>
                <a:spcPts val="0"/>
              </a:spcBef>
              <a:spcAft>
                <a:spcPts val="0"/>
              </a:spcAft>
              <a:buSzPts val="1800"/>
              <a:buChar char="•"/>
            </a:pPr>
            <a:r>
              <a:rPr lang="en"/>
              <a:t>What do you expect of others? </a:t>
            </a:r>
            <a:endParaRPr/>
          </a:p>
          <a:p>
            <a:pPr indent="-342900" lvl="1" marL="914400" rtl="0" algn="l">
              <a:spcBef>
                <a:spcPts val="0"/>
              </a:spcBef>
              <a:spcAft>
                <a:spcPts val="0"/>
              </a:spcAft>
              <a:buSzPts val="1800"/>
              <a:buChar char="•"/>
            </a:pPr>
            <a:r>
              <a:rPr lang="en"/>
              <a:t>What do you remember about a time when you experienced powerful learning in a group? What was present in that situation?</a:t>
            </a:r>
            <a:endParaRPr/>
          </a:p>
          <a:p>
            <a:pPr indent="-342900" lvl="1" marL="914400" rtl="0" algn="l">
              <a:spcBef>
                <a:spcPts val="0"/>
              </a:spcBef>
              <a:spcAft>
                <a:spcPts val="0"/>
              </a:spcAft>
              <a:buSzPts val="1800"/>
              <a:buChar char="•"/>
            </a:pPr>
            <a:r>
              <a:rPr lang="en"/>
              <a:t>Resource 1-</a:t>
            </a:r>
            <a:r>
              <a:rPr lang="en" u="sng">
                <a:solidFill>
                  <a:schemeClr val="hlink"/>
                </a:solidFill>
                <a:hlinkClick r:id="rId3"/>
              </a:rPr>
              <a:t>How To Run a Feminist Science Lab Meeting</a:t>
            </a:r>
            <a:endParaRPr/>
          </a:p>
          <a:p>
            <a:pPr indent="-342900" lvl="1" marL="914400" rtl="0" algn="l">
              <a:spcBef>
                <a:spcPts val="0"/>
              </a:spcBef>
              <a:spcAft>
                <a:spcPts val="0"/>
              </a:spcAft>
              <a:buSzPts val="1800"/>
              <a:buChar char="•"/>
            </a:pPr>
            <a:r>
              <a:rPr lang="en"/>
              <a:t>Resource 2 -</a:t>
            </a:r>
            <a:r>
              <a:rPr lang="en" u="sng">
                <a:solidFill>
                  <a:schemeClr val="hlink"/>
                </a:solidFill>
                <a:hlinkClick r:id="rId4"/>
              </a:rPr>
              <a:t>Facilitating Difficult Race Discussions</a:t>
            </a:r>
            <a:endParaRPr/>
          </a:p>
          <a:p>
            <a:pPr indent="0" lvl="0" marL="0" rtl="0" algn="l">
              <a:spcBef>
                <a:spcPts val="800"/>
              </a:spcBef>
              <a:spcAft>
                <a:spcPts val="0"/>
              </a:spcAft>
              <a:buNone/>
            </a:pPr>
            <a:r>
              <a:t/>
            </a:r>
            <a:endParaRPr b="1"/>
          </a:p>
        </p:txBody>
      </p:sp>
      <p:sp>
        <p:nvSpPr>
          <p:cNvPr id="149" name="Google Shape;149;p22"/>
          <p:cNvSpPr txBox="1"/>
          <p:nvPr/>
        </p:nvSpPr>
        <p:spPr>
          <a:xfrm>
            <a:off x="473650" y="4862400"/>
            <a:ext cx="3123000" cy="281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000">
                <a:latin typeface="Spartan"/>
                <a:ea typeface="Spartan"/>
                <a:cs typeface="Spartan"/>
                <a:sym typeface="Spartan"/>
              </a:rPr>
              <a:t>Adapted from </a:t>
            </a:r>
            <a:r>
              <a:rPr lang="en" sz="1000" u="sng">
                <a:solidFill>
                  <a:schemeClr val="hlink"/>
                </a:solidFill>
                <a:latin typeface="Spartan"/>
                <a:ea typeface="Spartan"/>
                <a:cs typeface="Spartan"/>
                <a:sym typeface="Spartan"/>
                <a:hlinkClick r:id="rId5"/>
              </a:rPr>
              <a:t>Norms Construction Protocol</a:t>
            </a:r>
            <a:endParaRPr sz="1000">
              <a:latin typeface="Spartan"/>
              <a:ea typeface="Spartan"/>
              <a:cs typeface="Spartan"/>
              <a:sym typeface="Spart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23"/>
          <p:cNvSpPr txBox="1"/>
          <p:nvPr>
            <p:ph type="title"/>
          </p:nvPr>
        </p:nvSpPr>
        <p:spPr>
          <a:xfrm>
            <a:off x="343675" y="287000"/>
            <a:ext cx="86202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Norm Setting-Small Group Discussion</a:t>
            </a:r>
            <a:endParaRPr/>
          </a:p>
        </p:txBody>
      </p:sp>
      <p:sp>
        <p:nvSpPr>
          <p:cNvPr id="155" name="Google Shape;155;p23"/>
          <p:cNvSpPr txBox="1"/>
          <p:nvPr>
            <p:ph idx="1" type="body"/>
          </p:nvPr>
        </p:nvSpPr>
        <p:spPr>
          <a:xfrm>
            <a:off x="311700" y="1000075"/>
            <a:ext cx="8520600" cy="34164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Translate the </a:t>
            </a:r>
            <a:r>
              <a:rPr b="1" lang="en"/>
              <a:t>3</a:t>
            </a:r>
            <a:r>
              <a:rPr lang="en"/>
              <a:t> personal needs to group needs. </a:t>
            </a:r>
            <a:r>
              <a:rPr b="1" lang="en"/>
              <a:t>In order to do our best learning together in this community we need to...</a:t>
            </a:r>
            <a:endParaRPr/>
          </a:p>
          <a:p>
            <a:pPr indent="-361950" lvl="0" marL="457200" rtl="0" algn="l">
              <a:spcBef>
                <a:spcPts val="800"/>
              </a:spcBef>
              <a:spcAft>
                <a:spcPts val="0"/>
              </a:spcAft>
              <a:buClr>
                <a:schemeClr val="accent5"/>
              </a:buClr>
              <a:buSzPts val="2100"/>
              <a:buChar char="•"/>
            </a:pPr>
            <a:r>
              <a:rPr lang="en"/>
              <a:t>Individuals introduce </a:t>
            </a:r>
            <a:r>
              <a:rPr lang="en"/>
              <a:t>themselves</a:t>
            </a:r>
            <a:r>
              <a:rPr lang="en"/>
              <a:t> and share their 3 proposals </a:t>
            </a:r>
            <a:endParaRPr/>
          </a:p>
          <a:p>
            <a:pPr indent="-342900" lvl="1" marL="914400" rtl="0" algn="l">
              <a:spcBef>
                <a:spcPts val="0"/>
              </a:spcBef>
              <a:spcAft>
                <a:spcPts val="0"/>
              </a:spcAft>
              <a:buSzPts val="1800"/>
              <a:buChar char="•"/>
            </a:pPr>
            <a:r>
              <a:rPr lang="en"/>
              <a:t>1st to Zoom Room-Manager/Coordinator</a:t>
            </a:r>
            <a:endParaRPr/>
          </a:p>
          <a:p>
            <a:pPr indent="-342900" lvl="1" marL="914400" rtl="0" algn="l">
              <a:spcBef>
                <a:spcPts val="0"/>
              </a:spcBef>
              <a:spcAft>
                <a:spcPts val="0"/>
              </a:spcAft>
              <a:buSzPts val="1800"/>
              <a:buChar char="•"/>
            </a:pPr>
            <a:r>
              <a:rPr lang="en"/>
              <a:t>Be mindful of making space for everyone </a:t>
            </a:r>
            <a:endParaRPr/>
          </a:p>
          <a:p>
            <a:pPr indent="-361950" lvl="0" marL="457200" rtl="0" algn="l">
              <a:spcBef>
                <a:spcPts val="0"/>
              </a:spcBef>
              <a:spcAft>
                <a:spcPts val="0"/>
              </a:spcAft>
              <a:buClr>
                <a:schemeClr val="accent5"/>
              </a:buClr>
              <a:buSzPts val="2100"/>
              <a:buChar char="•"/>
            </a:pPr>
            <a:r>
              <a:rPr lang="en"/>
              <a:t>Negotiate with the group to determine 3 proposals for the team</a:t>
            </a:r>
            <a:endParaRPr/>
          </a:p>
          <a:p>
            <a:pPr indent="-361950" lvl="0" marL="457200" rtl="0" algn="l">
              <a:spcBef>
                <a:spcPts val="0"/>
              </a:spcBef>
              <a:spcAft>
                <a:spcPts val="0"/>
              </a:spcAft>
              <a:buClr>
                <a:schemeClr val="accent5"/>
              </a:buClr>
              <a:buSzPts val="2100"/>
              <a:buChar char="•"/>
            </a:pPr>
            <a:r>
              <a:rPr lang="en"/>
              <a:t>Add the team’s proposals to the Jamboard</a:t>
            </a:r>
            <a:endParaRPr/>
          </a:p>
          <a:p>
            <a:pPr indent="-342900" lvl="1" marL="914400" rtl="0" algn="l">
              <a:spcBef>
                <a:spcPts val="0"/>
              </a:spcBef>
              <a:spcAft>
                <a:spcPts val="0"/>
              </a:spcAft>
              <a:buSzPts val="1800"/>
              <a:buChar char="•"/>
            </a:pPr>
            <a:r>
              <a:rPr lang="en" u="sng">
                <a:solidFill>
                  <a:schemeClr val="hlink"/>
                </a:solidFill>
                <a:hlinkClick r:id="rId3"/>
              </a:rPr>
              <a:t>Breakout Rooms 1-</a:t>
            </a:r>
            <a:r>
              <a:rPr lang="en"/>
              <a:t>8</a:t>
            </a:r>
            <a:endParaRPr/>
          </a:p>
          <a:p>
            <a:pPr indent="-342900" lvl="1" marL="914400" rtl="0" algn="l">
              <a:spcBef>
                <a:spcPts val="0"/>
              </a:spcBef>
              <a:spcAft>
                <a:spcPts val="0"/>
              </a:spcAft>
              <a:buSzPts val="1800"/>
              <a:buChar char="•"/>
            </a:pPr>
            <a:r>
              <a:rPr lang="en" u="sng">
                <a:solidFill>
                  <a:schemeClr val="hlink"/>
                </a:solidFill>
                <a:hlinkClick r:id="rId4"/>
              </a:rPr>
              <a:t>Breakout Rooms 9-1</a:t>
            </a:r>
            <a:r>
              <a:rPr lang="en"/>
              <a:t>6</a:t>
            </a:r>
            <a:endParaRPr/>
          </a:p>
        </p:txBody>
      </p:sp>
      <p:sp>
        <p:nvSpPr>
          <p:cNvPr id="156" name="Google Shape;156;p23"/>
          <p:cNvSpPr txBox="1"/>
          <p:nvPr/>
        </p:nvSpPr>
        <p:spPr>
          <a:xfrm>
            <a:off x="473650" y="4862400"/>
            <a:ext cx="3123000" cy="281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000">
                <a:latin typeface="Spartan"/>
                <a:ea typeface="Spartan"/>
                <a:cs typeface="Spartan"/>
                <a:sym typeface="Spartan"/>
              </a:rPr>
              <a:t>Adapted from </a:t>
            </a:r>
            <a:r>
              <a:rPr lang="en" sz="1000" u="sng">
                <a:solidFill>
                  <a:schemeClr val="hlink"/>
                </a:solidFill>
                <a:latin typeface="Spartan"/>
                <a:ea typeface="Spartan"/>
                <a:cs typeface="Spartan"/>
                <a:sym typeface="Spartan"/>
                <a:hlinkClick r:id="rId5"/>
              </a:rPr>
              <a:t>Norms Construction Protocol</a:t>
            </a:r>
            <a:endParaRPr sz="1000">
              <a:latin typeface="Spartan"/>
              <a:ea typeface="Spartan"/>
              <a:cs typeface="Spartan"/>
              <a:sym typeface="Spart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24"/>
          <p:cNvSpPr txBox="1"/>
          <p:nvPr>
            <p:ph type="title"/>
          </p:nvPr>
        </p:nvSpPr>
        <p:spPr>
          <a:xfrm>
            <a:off x="796900" y="457350"/>
            <a:ext cx="7641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Norm Setting-Large Group Discussion</a:t>
            </a:r>
            <a:endParaRPr/>
          </a:p>
        </p:txBody>
      </p:sp>
      <p:sp>
        <p:nvSpPr>
          <p:cNvPr id="162" name="Google Shape;162;p24"/>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p>
            <a:pPr indent="-361950" lvl="0" marL="457200" rtl="0" algn="l">
              <a:spcBef>
                <a:spcPts val="800"/>
              </a:spcBef>
              <a:spcAft>
                <a:spcPts val="0"/>
              </a:spcAft>
              <a:buClr>
                <a:schemeClr val="accent5"/>
              </a:buClr>
              <a:buSzPts val="2100"/>
              <a:buChar char="•"/>
            </a:pPr>
            <a:r>
              <a:rPr lang="en"/>
              <a:t>Individually review other groups’ Jamboards and identify </a:t>
            </a:r>
            <a:r>
              <a:rPr lang="en"/>
              <a:t>similar</a:t>
            </a:r>
            <a:r>
              <a:rPr lang="en"/>
              <a:t> norms</a:t>
            </a:r>
            <a:endParaRPr/>
          </a:p>
          <a:p>
            <a:pPr indent="-361950" lvl="0" marL="457200" rtl="0" algn="l">
              <a:spcBef>
                <a:spcPts val="0"/>
              </a:spcBef>
              <a:spcAft>
                <a:spcPts val="0"/>
              </a:spcAft>
              <a:buClr>
                <a:schemeClr val="accent5"/>
              </a:buClr>
              <a:buSzPts val="2100"/>
              <a:buChar char="•"/>
            </a:pPr>
            <a:r>
              <a:rPr lang="en"/>
              <a:t>+1 or “Diamond” 3-5 that resonate</a:t>
            </a:r>
            <a:endParaRPr/>
          </a:p>
          <a:p>
            <a:pPr indent="-342900" lvl="1" marL="914400" rtl="0" algn="l">
              <a:spcBef>
                <a:spcPts val="0"/>
              </a:spcBef>
              <a:spcAft>
                <a:spcPts val="0"/>
              </a:spcAft>
              <a:buSzPts val="1800"/>
              <a:buChar char="•"/>
            </a:pPr>
            <a:r>
              <a:rPr lang="en"/>
              <a:t>Use the Circle option on Jamboard, </a:t>
            </a:r>
            <a:r>
              <a:rPr lang="en"/>
              <a:t>different</a:t>
            </a:r>
            <a:r>
              <a:rPr lang="en"/>
              <a:t> shapes can be selected</a:t>
            </a:r>
            <a:endParaRPr/>
          </a:p>
          <a:p>
            <a:pPr indent="-361950" lvl="0" marL="457200" rtl="0" algn="l">
              <a:spcBef>
                <a:spcPts val="0"/>
              </a:spcBef>
              <a:spcAft>
                <a:spcPts val="0"/>
              </a:spcAft>
              <a:buClr>
                <a:schemeClr val="accent5"/>
              </a:buClr>
              <a:buSzPts val="2100"/>
              <a:buChar char="•"/>
            </a:pPr>
            <a:r>
              <a:rPr lang="en"/>
              <a:t>Review periodically throughout the book study</a:t>
            </a:r>
            <a:endParaRPr/>
          </a:p>
        </p:txBody>
      </p:sp>
      <p:sp>
        <p:nvSpPr>
          <p:cNvPr id="163" name="Google Shape;163;p24"/>
          <p:cNvSpPr txBox="1"/>
          <p:nvPr/>
        </p:nvSpPr>
        <p:spPr>
          <a:xfrm>
            <a:off x="473650" y="4862400"/>
            <a:ext cx="3123000" cy="281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000">
                <a:latin typeface="Spartan"/>
                <a:ea typeface="Spartan"/>
                <a:cs typeface="Spartan"/>
                <a:sym typeface="Spartan"/>
              </a:rPr>
              <a:t>Adapted from </a:t>
            </a:r>
            <a:r>
              <a:rPr lang="en" sz="1000" u="sng">
                <a:solidFill>
                  <a:schemeClr val="hlink"/>
                </a:solidFill>
                <a:latin typeface="Spartan"/>
                <a:ea typeface="Spartan"/>
                <a:cs typeface="Spartan"/>
                <a:sym typeface="Spartan"/>
                <a:hlinkClick r:id="rId3"/>
              </a:rPr>
              <a:t>Norms Construction Protocol</a:t>
            </a:r>
            <a:endParaRPr sz="1000">
              <a:latin typeface="Spartan"/>
              <a:ea typeface="Spartan"/>
              <a:cs typeface="Spartan"/>
              <a:sym typeface="Spart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25"/>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Introduction </a:t>
            </a:r>
            <a:endParaRPr/>
          </a:p>
        </p:txBody>
      </p:sp>
      <p:sp>
        <p:nvSpPr>
          <p:cNvPr id="169" name="Google Shape;169;p25"/>
          <p:cNvSpPr txBox="1"/>
          <p:nvPr>
            <p:ph idx="1" type="body"/>
          </p:nvPr>
        </p:nvSpPr>
        <p:spPr>
          <a:xfrm>
            <a:off x="826075" y="1030050"/>
            <a:ext cx="7303200" cy="4027800"/>
          </a:xfrm>
          <a:prstGeom prst="rect">
            <a:avLst/>
          </a:prstGeom>
        </p:spPr>
        <p:txBody>
          <a:bodyPr anchorCtr="0" anchor="t" bIns="34275" lIns="68575" spcFirstLastPara="1" rIns="68575" wrap="square" tIns="34275">
            <a:noAutofit/>
          </a:bodyPr>
          <a:lstStyle/>
          <a:p>
            <a:pPr indent="-361950" lvl="0" marL="457200" rtl="0" algn="l">
              <a:spcBef>
                <a:spcPts val="800"/>
              </a:spcBef>
              <a:spcAft>
                <a:spcPts val="0"/>
              </a:spcAft>
              <a:buSzPts val="2100"/>
              <a:buChar char="•"/>
            </a:pPr>
            <a:r>
              <a:rPr lang="en"/>
              <a:t>Power of a Story: Dr. Bacon’s analogy</a:t>
            </a:r>
            <a:endParaRPr/>
          </a:p>
          <a:p>
            <a:pPr indent="-342900" lvl="1" marL="914400" rtl="0" algn="l">
              <a:spcBef>
                <a:spcPts val="0"/>
              </a:spcBef>
              <a:spcAft>
                <a:spcPts val="0"/>
              </a:spcAft>
              <a:buSzPts val="1800"/>
              <a:buChar char="•"/>
            </a:pPr>
            <a:r>
              <a:rPr lang="en"/>
              <a:t>Do we teach </a:t>
            </a:r>
            <a:r>
              <a:rPr i="1" lang="en"/>
              <a:t>science</a:t>
            </a:r>
            <a:r>
              <a:rPr lang="en"/>
              <a:t> or do we teach </a:t>
            </a:r>
            <a:r>
              <a:rPr i="1" lang="en"/>
              <a:t>students</a:t>
            </a:r>
            <a:r>
              <a:rPr lang="en"/>
              <a:t>?</a:t>
            </a:r>
            <a:endParaRPr/>
          </a:p>
          <a:p>
            <a:pPr indent="0" lvl="0" marL="0" rtl="0" algn="l">
              <a:spcBef>
                <a:spcPts val="800"/>
              </a:spcBef>
              <a:spcAft>
                <a:spcPts val="0"/>
              </a:spcAft>
              <a:buNone/>
            </a:pPr>
            <a:r>
              <a:rPr lang="en"/>
              <a:t>Overarching Structure of the Book  </a:t>
            </a:r>
            <a:endParaRPr/>
          </a:p>
          <a:p>
            <a:pPr indent="-361950" lvl="0" marL="457200" rtl="0" algn="l">
              <a:spcBef>
                <a:spcPts val="800"/>
              </a:spcBef>
              <a:spcAft>
                <a:spcPts val="0"/>
              </a:spcAft>
              <a:buSzPts val="2100"/>
              <a:buAutoNum type="arabicPeriod"/>
            </a:pPr>
            <a:r>
              <a:rPr lang="en"/>
              <a:t>Language and culture  are vital aspects of learning</a:t>
            </a:r>
            <a:endParaRPr/>
          </a:p>
          <a:p>
            <a:pPr indent="-361950" lvl="0" marL="457200" rtl="0" algn="l">
              <a:spcBef>
                <a:spcPts val="0"/>
              </a:spcBef>
              <a:spcAft>
                <a:spcPts val="0"/>
              </a:spcAft>
              <a:buSzPts val="2100"/>
              <a:buAutoNum type="arabicPeriod"/>
            </a:pPr>
            <a:r>
              <a:rPr lang="en"/>
              <a:t>Introduce research on this topic</a:t>
            </a:r>
            <a:endParaRPr/>
          </a:p>
          <a:p>
            <a:pPr indent="-361950" lvl="0" marL="457200" rtl="0" algn="l">
              <a:spcBef>
                <a:spcPts val="0"/>
              </a:spcBef>
              <a:spcAft>
                <a:spcPts val="0"/>
              </a:spcAft>
              <a:buSzPts val="2100"/>
              <a:buAutoNum type="arabicPeriod"/>
            </a:pPr>
            <a:r>
              <a:rPr lang="en"/>
              <a:t>Study and implement p</a:t>
            </a:r>
            <a:r>
              <a:rPr lang="en"/>
              <a:t>edagogical</a:t>
            </a:r>
            <a:r>
              <a:rPr lang="en"/>
              <a:t> approaches to promote retention and relevance </a:t>
            </a:r>
            <a:endParaRPr/>
          </a:p>
        </p:txBody>
      </p:sp>
      <p:sp>
        <p:nvSpPr>
          <p:cNvPr id="170" name="Google Shape;170;p25"/>
          <p:cNvSpPr txBox="1"/>
          <p:nvPr/>
        </p:nvSpPr>
        <p:spPr>
          <a:xfrm>
            <a:off x="1437775" y="3803850"/>
            <a:ext cx="63603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en">
                <a:latin typeface="Spartan"/>
                <a:ea typeface="Spartan"/>
                <a:cs typeface="Spartan"/>
                <a:sym typeface="Spartan"/>
              </a:rPr>
              <a:t>“Science Education is about speaking to everyone’s strong suit and making sure science is among the things that feel like home” (Brown, 2019, p. 10).</a:t>
            </a:r>
            <a:endParaRPr i="1">
              <a:latin typeface="Spartan"/>
              <a:ea typeface="Spartan"/>
              <a:cs typeface="Spartan"/>
              <a:sym typeface="Spart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26"/>
          <p:cNvSpPr/>
          <p:nvPr/>
        </p:nvSpPr>
        <p:spPr>
          <a:xfrm rot="-711236">
            <a:off x="6465750" y="2627201"/>
            <a:ext cx="1350909" cy="57662"/>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26"/>
          <p:cNvSpPr/>
          <p:nvPr/>
        </p:nvSpPr>
        <p:spPr>
          <a:xfrm flipH="1" rot="711236">
            <a:off x="5181012" y="2627201"/>
            <a:ext cx="1350909" cy="57662"/>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7" name="Google Shape;177;p26"/>
          <p:cNvGrpSpPr/>
          <p:nvPr/>
        </p:nvGrpSpPr>
        <p:grpSpPr>
          <a:xfrm>
            <a:off x="5586175" y="2683244"/>
            <a:ext cx="1712700" cy="1230715"/>
            <a:chOff x="5796625" y="2541798"/>
            <a:chExt cx="1712700" cy="1230715"/>
          </a:xfrm>
        </p:grpSpPr>
        <p:sp>
          <p:nvSpPr>
            <p:cNvPr id="178" name="Google Shape;178;p26"/>
            <p:cNvSpPr/>
            <p:nvPr/>
          </p:nvSpPr>
          <p:spPr>
            <a:xfrm rot="-1789476">
              <a:off x="6572742" y="2571072"/>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26"/>
            <p:cNvSpPr txBox="1"/>
            <p:nvPr/>
          </p:nvSpPr>
          <p:spPr>
            <a:xfrm>
              <a:off x="6296613" y="2735584"/>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5E5E5E"/>
                  </a:solidFill>
                  <a:latin typeface="Roboto"/>
                  <a:ea typeface="Roboto"/>
                  <a:cs typeface="Roboto"/>
                  <a:sym typeface="Roboto"/>
                </a:rPr>
                <a:t>20XX</a:t>
              </a:r>
              <a:endParaRPr b="1" sz="800">
                <a:solidFill>
                  <a:srgbClr val="5E5E5E"/>
                </a:solidFill>
                <a:latin typeface="Roboto"/>
                <a:ea typeface="Roboto"/>
                <a:cs typeface="Roboto"/>
                <a:sym typeface="Roboto"/>
              </a:endParaRPr>
            </a:p>
          </p:txBody>
        </p:sp>
        <p:sp>
          <p:nvSpPr>
            <p:cNvPr id="180" name="Google Shape;180;p26"/>
            <p:cNvSpPr/>
            <p:nvPr/>
          </p:nvSpPr>
          <p:spPr>
            <a:xfrm>
              <a:off x="5796625" y="3069013"/>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81" name="Google Shape;181;p26"/>
            <p:cNvSpPr txBox="1"/>
            <p:nvPr/>
          </p:nvSpPr>
          <p:spPr>
            <a:xfrm>
              <a:off x="5840875" y="3106213"/>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5E5E5E"/>
                  </a:solidFill>
                  <a:latin typeface="Roboto"/>
                  <a:ea typeface="Roboto"/>
                  <a:cs typeface="Roboto"/>
                  <a:sym typeface="Roboto"/>
                </a:rPr>
                <a:t>Lorem ipsum dolor sit amet, consectetur adipiscing. Lorem ipsum dolor sit.</a:t>
              </a:r>
              <a:endParaRPr sz="800">
                <a:solidFill>
                  <a:srgbClr val="5E5E5E"/>
                </a:solidFill>
              </a:endParaRPr>
            </a:p>
          </p:txBody>
        </p:sp>
        <p:sp>
          <p:nvSpPr>
            <p:cNvPr id="182" name="Google Shape;182;p26"/>
            <p:cNvSpPr/>
            <p:nvPr/>
          </p:nvSpPr>
          <p:spPr>
            <a:xfrm>
              <a:off x="6607975" y="3004364"/>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3" name="Google Shape;183;p26"/>
          <p:cNvSpPr/>
          <p:nvPr/>
        </p:nvSpPr>
        <p:spPr>
          <a:xfrm rot="-711236">
            <a:off x="3899938" y="2627201"/>
            <a:ext cx="1350909" cy="57662"/>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4" name="Google Shape;184;p26"/>
          <p:cNvGrpSpPr/>
          <p:nvPr/>
        </p:nvGrpSpPr>
        <p:grpSpPr>
          <a:xfrm>
            <a:off x="4333100" y="1382072"/>
            <a:ext cx="1712700" cy="1246754"/>
            <a:chOff x="4409300" y="1219942"/>
            <a:chExt cx="1712700" cy="1246754"/>
          </a:xfrm>
        </p:grpSpPr>
        <p:sp>
          <p:nvSpPr>
            <p:cNvPr id="185" name="Google Shape;185;p26"/>
            <p:cNvSpPr/>
            <p:nvPr/>
          </p:nvSpPr>
          <p:spPr>
            <a:xfrm rot="-1789476">
              <a:off x="5185416" y="2276970"/>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26"/>
            <p:cNvSpPr txBox="1"/>
            <p:nvPr/>
          </p:nvSpPr>
          <p:spPr>
            <a:xfrm>
              <a:off x="4921731" y="1985297"/>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5E5E5E"/>
                  </a:solidFill>
                  <a:latin typeface="Roboto"/>
                  <a:ea typeface="Roboto"/>
                  <a:cs typeface="Roboto"/>
                  <a:sym typeface="Roboto"/>
                </a:rPr>
                <a:t>20XX</a:t>
              </a:r>
              <a:endParaRPr b="1" sz="800">
                <a:solidFill>
                  <a:srgbClr val="5E5E5E"/>
                </a:solidFill>
                <a:latin typeface="Roboto"/>
                <a:ea typeface="Roboto"/>
                <a:cs typeface="Roboto"/>
                <a:sym typeface="Roboto"/>
              </a:endParaRPr>
            </a:p>
          </p:txBody>
        </p:sp>
        <p:sp>
          <p:nvSpPr>
            <p:cNvPr id="187" name="Google Shape;187;p26"/>
            <p:cNvSpPr/>
            <p:nvPr/>
          </p:nvSpPr>
          <p:spPr>
            <a:xfrm>
              <a:off x="4409300" y="1219942"/>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88" name="Google Shape;188;p26"/>
            <p:cNvSpPr/>
            <p:nvPr/>
          </p:nvSpPr>
          <p:spPr>
            <a:xfrm rot="10800000">
              <a:off x="5220625" y="1919036"/>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26"/>
            <p:cNvSpPr txBox="1"/>
            <p:nvPr/>
          </p:nvSpPr>
          <p:spPr>
            <a:xfrm>
              <a:off x="4453550" y="1257142"/>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5E5E5E"/>
                  </a:solidFill>
                  <a:latin typeface="Roboto"/>
                  <a:ea typeface="Roboto"/>
                  <a:cs typeface="Roboto"/>
                  <a:sym typeface="Roboto"/>
                </a:rPr>
                <a:t>Lorem ipsum dolor sit amet, consectetur adipiscing. Lorem ipsum dolor sit.</a:t>
              </a:r>
              <a:endParaRPr sz="800">
                <a:solidFill>
                  <a:srgbClr val="5E5E5E"/>
                </a:solidFill>
              </a:endParaRPr>
            </a:p>
          </p:txBody>
        </p:sp>
      </p:grpSp>
      <p:sp>
        <p:nvSpPr>
          <p:cNvPr id="190" name="Google Shape;190;p26"/>
          <p:cNvSpPr/>
          <p:nvPr/>
        </p:nvSpPr>
        <p:spPr>
          <a:xfrm flipH="1" rot="711236">
            <a:off x="2608258" y="2627201"/>
            <a:ext cx="1350909" cy="57662"/>
          </a:xfrm>
          <a:prstGeom prst="roundRect">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1" name="Google Shape;191;p26"/>
          <p:cNvGrpSpPr/>
          <p:nvPr/>
        </p:nvGrpSpPr>
        <p:grpSpPr>
          <a:xfrm>
            <a:off x="3076688" y="2683244"/>
            <a:ext cx="1712700" cy="1230715"/>
            <a:chOff x="3021975" y="2541798"/>
            <a:chExt cx="1712700" cy="1230715"/>
          </a:xfrm>
        </p:grpSpPr>
        <p:sp>
          <p:nvSpPr>
            <p:cNvPr id="192" name="Google Shape;192;p26"/>
            <p:cNvSpPr txBox="1"/>
            <p:nvPr/>
          </p:nvSpPr>
          <p:spPr>
            <a:xfrm>
              <a:off x="3529877" y="2735584"/>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701C7F"/>
                  </a:solidFill>
                  <a:latin typeface="Roboto"/>
                  <a:ea typeface="Roboto"/>
                  <a:cs typeface="Roboto"/>
                  <a:sym typeface="Roboto"/>
                </a:rPr>
                <a:t>20XX</a:t>
              </a:r>
              <a:endParaRPr b="1" sz="800">
                <a:solidFill>
                  <a:srgbClr val="701C7F"/>
                </a:solidFill>
                <a:latin typeface="Roboto"/>
                <a:ea typeface="Roboto"/>
                <a:cs typeface="Roboto"/>
                <a:sym typeface="Roboto"/>
              </a:endParaRPr>
            </a:p>
          </p:txBody>
        </p:sp>
        <p:sp>
          <p:nvSpPr>
            <p:cNvPr id="193" name="Google Shape;193;p26"/>
            <p:cNvSpPr/>
            <p:nvPr/>
          </p:nvSpPr>
          <p:spPr>
            <a:xfrm rot="-1789476">
              <a:off x="3798091" y="2571072"/>
              <a:ext cx="160451" cy="160451"/>
            </a:xfrm>
            <a:prstGeom prst="ellipse">
              <a:avLst/>
            </a:prstGeom>
            <a:solidFill>
              <a:srgbClr val="FFFFFF"/>
            </a:solidFill>
            <a:ln cap="flat" cmpd="sng" w="38100">
              <a:solidFill>
                <a:srgbClr val="701C7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26"/>
            <p:cNvSpPr/>
            <p:nvPr/>
          </p:nvSpPr>
          <p:spPr>
            <a:xfrm>
              <a:off x="3021975" y="3069013"/>
              <a:ext cx="1712700" cy="703500"/>
            </a:xfrm>
            <a:prstGeom prst="roundRect">
              <a:avLst>
                <a:gd fmla="val 4485"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95" name="Google Shape;195;p26"/>
            <p:cNvSpPr txBox="1"/>
            <p:nvPr/>
          </p:nvSpPr>
          <p:spPr>
            <a:xfrm>
              <a:off x="3066225" y="3106213"/>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FFFFFF"/>
                  </a:solidFill>
                  <a:latin typeface="Roboto"/>
                  <a:ea typeface="Roboto"/>
                  <a:cs typeface="Roboto"/>
                  <a:sym typeface="Roboto"/>
                </a:rPr>
                <a:t>Lorem ipsum dolor sit amet, consectetur adipiscing. Lorem ipsum dolor sit.</a:t>
              </a:r>
              <a:endParaRPr sz="800">
                <a:solidFill>
                  <a:srgbClr val="FFFFFF"/>
                </a:solidFill>
              </a:endParaRPr>
            </a:p>
          </p:txBody>
        </p:sp>
        <p:sp>
          <p:nvSpPr>
            <p:cNvPr id="196" name="Google Shape;196;p26"/>
            <p:cNvSpPr/>
            <p:nvPr/>
          </p:nvSpPr>
          <p:spPr>
            <a:xfrm>
              <a:off x="3833325" y="3004364"/>
              <a:ext cx="90000" cy="67500"/>
            </a:xfrm>
            <a:prstGeom prst="triangle">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7" name="Google Shape;197;p26"/>
          <p:cNvSpPr/>
          <p:nvPr/>
        </p:nvSpPr>
        <p:spPr>
          <a:xfrm rot="-711236">
            <a:off x="1334133" y="2627201"/>
            <a:ext cx="1350909" cy="57662"/>
          </a:xfrm>
          <a:prstGeom prst="roundRect">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8" name="Google Shape;198;p26"/>
          <p:cNvGrpSpPr/>
          <p:nvPr/>
        </p:nvGrpSpPr>
        <p:grpSpPr>
          <a:xfrm>
            <a:off x="1789875" y="1382072"/>
            <a:ext cx="1712700" cy="1246754"/>
            <a:chOff x="1637475" y="1219942"/>
            <a:chExt cx="1712700" cy="1246754"/>
          </a:xfrm>
        </p:grpSpPr>
        <p:sp>
          <p:nvSpPr>
            <p:cNvPr id="199" name="Google Shape;199;p26"/>
            <p:cNvSpPr/>
            <p:nvPr/>
          </p:nvSpPr>
          <p:spPr>
            <a:xfrm>
              <a:off x="1637475" y="1219942"/>
              <a:ext cx="1712700" cy="703500"/>
            </a:xfrm>
            <a:prstGeom prst="roundRect">
              <a:avLst>
                <a:gd fmla="val 4485"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200" name="Google Shape;200;p26"/>
            <p:cNvSpPr txBox="1"/>
            <p:nvPr/>
          </p:nvSpPr>
          <p:spPr>
            <a:xfrm>
              <a:off x="2144544" y="1985297"/>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701C7F"/>
                  </a:solidFill>
                  <a:latin typeface="Roboto"/>
                  <a:ea typeface="Roboto"/>
                  <a:cs typeface="Roboto"/>
                  <a:sym typeface="Roboto"/>
                </a:rPr>
                <a:t>20XX</a:t>
              </a:r>
              <a:endParaRPr b="1" sz="800">
                <a:solidFill>
                  <a:srgbClr val="701C7F"/>
                </a:solidFill>
                <a:latin typeface="Roboto"/>
                <a:ea typeface="Roboto"/>
                <a:cs typeface="Roboto"/>
                <a:sym typeface="Roboto"/>
              </a:endParaRPr>
            </a:p>
          </p:txBody>
        </p:sp>
        <p:sp>
          <p:nvSpPr>
            <p:cNvPr id="201" name="Google Shape;201;p26"/>
            <p:cNvSpPr/>
            <p:nvPr/>
          </p:nvSpPr>
          <p:spPr>
            <a:xfrm rot="10800000">
              <a:off x="2448800" y="1919036"/>
              <a:ext cx="90000" cy="67500"/>
            </a:xfrm>
            <a:prstGeom prst="triangle">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6"/>
            <p:cNvSpPr txBox="1"/>
            <p:nvPr/>
          </p:nvSpPr>
          <p:spPr>
            <a:xfrm>
              <a:off x="1681725" y="1257142"/>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FFFFFF"/>
                  </a:solidFill>
                  <a:latin typeface="Roboto"/>
                  <a:ea typeface="Roboto"/>
                  <a:cs typeface="Roboto"/>
                  <a:sym typeface="Roboto"/>
                </a:rPr>
                <a:t>Lorem ipsum dolor sit amet, consectetur adipiscing. Lorem ipsum dolor sit.</a:t>
              </a:r>
              <a:endParaRPr sz="800">
                <a:solidFill>
                  <a:srgbClr val="FFFFFF"/>
                </a:solidFill>
              </a:endParaRPr>
            </a:p>
          </p:txBody>
        </p:sp>
        <p:sp>
          <p:nvSpPr>
            <p:cNvPr id="203" name="Google Shape;203;p26"/>
            <p:cNvSpPr/>
            <p:nvPr/>
          </p:nvSpPr>
          <p:spPr>
            <a:xfrm rot="-1789476">
              <a:off x="2410765" y="2276970"/>
              <a:ext cx="160451" cy="160451"/>
            </a:xfrm>
            <a:prstGeom prst="ellipse">
              <a:avLst/>
            </a:prstGeom>
            <a:solidFill>
              <a:srgbClr val="FFFFFF"/>
            </a:solidFill>
            <a:ln cap="flat" cmpd="sng" w="38100">
              <a:solidFill>
                <a:srgbClr val="701C7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204" name="Google Shape;204;p26"/>
          <p:cNvPicPr preferRelativeResize="0"/>
          <p:nvPr/>
        </p:nvPicPr>
        <p:blipFill rotWithShape="1">
          <a:blip r:embed="rId3">
            <a:alphaModFix/>
          </a:blip>
          <a:srcRect b="7590" l="0" r="6173" t="16880"/>
          <a:stretch/>
        </p:blipFill>
        <p:spPr>
          <a:xfrm>
            <a:off x="487350" y="423924"/>
            <a:ext cx="7733175" cy="3638625"/>
          </a:xfrm>
          <a:prstGeom prst="rect">
            <a:avLst/>
          </a:prstGeom>
          <a:noFill/>
          <a:ln>
            <a:noFill/>
          </a:ln>
        </p:spPr>
      </p:pic>
      <p:sp>
        <p:nvSpPr>
          <p:cNvPr id="205" name="Google Shape;205;p26"/>
          <p:cNvSpPr/>
          <p:nvPr/>
        </p:nvSpPr>
        <p:spPr>
          <a:xfrm>
            <a:off x="1786150" y="1160725"/>
            <a:ext cx="2270100" cy="1151400"/>
          </a:xfrm>
          <a:prstGeom prst="cloudCallout">
            <a:avLst>
              <a:gd fmla="val 101047" name="adj1"/>
              <a:gd fmla="val -33675"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5</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“Disaggregate instruction”</a:t>
            </a:r>
            <a:r>
              <a:rPr lang="en" sz="1800">
                <a:solidFill>
                  <a:srgbClr val="674EA7"/>
                </a:solidFill>
                <a:latin typeface="Spartan"/>
                <a:ea typeface="Spartan"/>
                <a:cs typeface="Spartan"/>
                <a:sym typeface="Spartan"/>
              </a:rPr>
              <a:t> </a:t>
            </a:r>
            <a:endParaRPr sz="1800">
              <a:solidFill>
                <a:srgbClr val="674EA7"/>
              </a:solidFill>
              <a:latin typeface="Spartan"/>
              <a:ea typeface="Spartan"/>
              <a:cs typeface="Spartan"/>
              <a:sym typeface="Spartan"/>
            </a:endParaRPr>
          </a:p>
        </p:txBody>
      </p:sp>
      <p:sp>
        <p:nvSpPr>
          <p:cNvPr id="206" name="Google Shape;206;p26"/>
          <p:cNvSpPr/>
          <p:nvPr/>
        </p:nvSpPr>
        <p:spPr>
          <a:xfrm>
            <a:off x="3739525" y="4190725"/>
            <a:ext cx="1951500" cy="904200"/>
          </a:xfrm>
          <a:prstGeom prst="cloudCallout">
            <a:avLst>
              <a:gd fmla="val -38222" name="adj1"/>
              <a:gd fmla="val -108223"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1</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“black tax”</a:t>
            </a:r>
            <a:r>
              <a:rPr lang="en" sz="1500">
                <a:solidFill>
                  <a:srgbClr val="674EA7"/>
                </a:solidFill>
                <a:latin typeface="Spartan"/>
                <a:ea typeface="Spartan"/>
                <a:cs typeface="Spartan"/>
                <a:sym typeface="Spartan"/>
              </a:rPr>
              <a:t> </a:t>
            </a:r>
            <a:endParaRPr sz="1500">
              <a:solidFill>
                <a:srgbClr val="674EA7"/>
              </a:solidFill>
              <a:latin typeface="Spartan"/>
              <a:ea typeface="Spartan"/>
              <a:cs typeface="Spartan"/>
              <a:sym typeface="Spartan"/>
            </a:endParaRPr>
          </a:p>
        </p:txBody>
      </p:sp>
      <p:sp>
        <p:nvSpPr>
          <p:cNvPr id="207" name="Google Shape;207;p26"/>
          <p:cNvSpPr/>
          <p:nvPr/>
        </p:nvSpPr>
        <p:spPr>
          <a:xfrm>
            <a:off x="5802425" y="3776813"/>
            <a:ext cx="1712700" cy="1090200"/>
          </a:xfrm>
          <a:prstGeom prst="cloudCallout">
            <a:avLst>
              <a:gd fmla="val -76166" name="adj1"/>
              <a:gd fmla="val -60003"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2</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“linguistic norms” </a:t>
            </a:r>
            <a:endParaRPr sz="1300">
              <a:solidFill>
                <a:srgbClr val="674EA7"/>
              </a:solidFill>
              <a:latin typeface="Spartan"/>
              <a:ea typeface="Spartan"/>
              <a:cs typeface="Spartan"/>
              <a:sym typeface="Spartan"/>
            </a:endParaRPr>
          </a:p>
        </p:txBody>
      </p:sp>
      <p:sp>
        <p:nvSpPr>
          <p:cNvPr id="208" name="Google Shape;208;p26"/>
          <p:cNvSpPr/>
          <p:nvPr/>
        </p:nvSpPr>
        <p:spPr>
          <a:xfrm>
            <a:off x="4285050" y="1507750"/>
            <a:ext cx="2328000" cy="1230600"/>
          </a:xfrm>
          <a:prstGeom prst="cloudCallout">
            <a:avLst>
              <a:gd fmla="val 76290" name="adj1"/>
              <a:gd fmla="val -9918"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4</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“connect issues to learning”</a:t>
            </a:r>
            <a:endParaRPr sz="1600">
              <a:solidFill>
                <a:srgbClr val="674EA7"/>
              </a:solidFill>
              <a:latin typeface="Spartan"/>
              <a:ea typeface="Spartan"/>
              <a:cs typeface="Spartan"/>
              <a:sym typeface="Spartan"/>
            </a:endParaRPr>
          </a:p>
        </p:txBody>
      </p:sp>
      <p:sp>
        <p:nvSpPr>
          <p:cNvPr id="209" name="Google Shape;209;p26"/>
          <p:cNvSpPr/>
          <p:nvPr/>
        </p:nvSpPr>
        <p:spPr>
          <a:xfrm>
            <a:off x="1261575" y="39000"/>
            <a:ext cx="1725900" cy="1090200"/>
          </a:xfrm>
          <a:prstGeom prst="cloudCallout">
            <a:avLst>
              <a:gd fmla="val 65208" name="adj1"/>
              <a:gd fmla="val 42389"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6</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The Hero Teacher</a:t>
            </a:r>
            <a:endParaRPr sz="1300">
              <a:solidFill>
                <a:srgbClr val="674EA7"/>
              </a:solidFill>
              <a:latin typeface="Spartan"/>
              <a:ea typeface="Spartan"/>
              <a:cs typeface="Spartan"/>
              <a:sym typeface="Spartan"/>
            </a:endParaRPr>
          </a:p>
        </p:txBody>
      </p:sp>
      <p:sp>
        <p:nvSpPr>
          <p:cNvPr id="210" name="Google Shape;210;p26"/>
          <p:cNvSpPr/>
          <p:nvPr/>
        </p:nvSpPr>
        <p:spPr>
          <a:xfrm>
            <a:off x="4227963" y="0"/>
            <a:ext cx="1725900" cy="1090200"/>
          </a:xfrm>
          <a:prstGeom prst="cloudCallout">
            <a:avLst>
              <a:gd fmla="val -63318" name="adj1"/>
              <a:gd fmla="val 27045"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7</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“rethinking models”</a:t>
            </a:r>
            <a:r>
              <a:rPr lang="en" sz="1500">
                <a:solidFill>
                  <a:srgbClr val="674EA7"/>
                </a:solidFill>
                <a:latin typeface="Spartan"/>
                <a:ea typeface="Spartan"/>
                <a:cs typeface="Spartan"/>
                <a:sym typeface="Spartan"/>
              </a:rPr>
              <a:t> </a:t>
            </a:r>
            <a:endParaRPr sz="1500">
              <a:solidFill>
                <a:srgbClr val="674EA7"/>
              </a:solidFill>
              <a:latin typeface="Spartan"/>
              <a:ea typeface="Spartan"/>
              <a:cs typeface="Spartan"/>
              <a:sym typeface="Spartan"/>
            </a:endParaRPr>
          </a:p>
        </p:txBody>
      </p:sp>
      <p:sp>
        <p:nvSpPr>
          <p:cNvPr id="211" name="Google Shape;211;p26"/>
          <p:cNvSpPr/>
          <p:nvPr/>
        </p:nvSpPr>
        <p:spPr>
          <a:xfrm>
            <a:off x="6704525" y="2312063"/>
            <a:ext cx="1951500" cy="1400700"/>
          </a:xfrm>
          <a:prstGeom prst="cloudCallout">
            <a:avLst>
              <a:gd fmla="val -72761" name="adj1"/>
              <a:gd fmla="val 5124"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3</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“science cognition &amp; language”</a:t>
            </a:r>
            <a:r>
              <a:rPr lang="en" sz="1500">
                <a:solidFill>
                  <a:srgbClr val="674EA7"/>
                </a:solidFill>
                <a:latin typeface="Spartan"/>
                <a:ea typeface="Spartan"/>
                <a:cs typeface="Spartan"/>
                <a:sym typeface="Spartan"/>
              </a:rPr>
              <a:t> </a:t>
            </a:r>
            <a:endParaRPr sz="1500">
              <a:solidFill>
                <a:srgbClr val="674EA7"/>
              </a:solidFill>
              <a:latin typeface="Spartan"/>
              <a:ea typeface="Spartan"/>
              <a:cs typeface="Spartan"/>
              <a:sym typeface="Spartan"/>
            </a:endParaRPr>
          </a:p>
        </p:txBody>
      </p:sp>
      <p:sp>
        <p:nvSpPr>
          <p:cNvPr id="212" name="Google Shape;212;p26"/>
          <p:cNvSpPr/>
          <p:nvPr/>
        </p:nvSpPr>
        <p:spPr>
          <a:xfrm>
            <a:off x="6089413" y="78000"/>
            <a:ext cx="1725900" cy="1012200"/>
          </a:xfrm>
          <a:prstGeom prst="cloudCallout">
            <a:avLst>
              <a:gd fmla="val -71468" name="adj1"/>
              <a:gd fmla="val 35356"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Plan to Implement</a:t>
            </a:r>
            <a:endParaRPr sz="1300">
              <a:solidFill>
                <a:srgbClr val="674EA7"/>
              </a:solidFill>
              <a:latin typeface="Spartan"/>
              <a:ea typeface="Spartan"/>
              <a:cs typeface="Spartan"/>
              <a:sym typeface="Spartan"/>
            </a:endParaRPr>
          </a:p>
        </p:txBody>
      </p:sp>
      <p:grpSp>
        <p:nvGrpSpPr>
          <p:cNvPr id="213" name="Google Shape;213;p26"/>
          <p:cNvGrpSpPr/>
          <p:nvPr/>
        </p:nvGrpSpPr>
        <p:grpSpPr>
          <a:xfrm>
            <a:off x="4789391" y="5371718"/>
            <a:ext cx="2460300" cy="2460300"/>
            <a:chOff x="6254516" y="1318143"/>
            <a:chExt cx="2460300" cy="2460300"/>
          </a:xfrm>
        </p:grpSpPr>
        <p:sp>
          <p:nvSpPr>
            <p:cNvPr id="214" name="Google Shape;214;p26"/>
            <p:cNvSpPr/>
            <p:nvPr/>
          </p:nvSpPr>
          <p:spPr>
            <a:xfrm rot="2700000">
              <a:off x="7239866" y="1053398"/>
              <a:ext cx="489601" cy="2989789"/>
            </a:xfrm>
            <a:prstGeom prst="roundRect">
              <a:avLst>
                <a:gd fmla="val 50000" name="adj"/>
              </a:avLst>
            </a:prstGeom>
            <a:solidFill>
              <a:srgbClr val="9225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26"/>
            <p:cNvSpPr/>
            <p:nvPr/>
          </p:nvSpPr>
          <p:spPr>
            <a:xfrm>
              <a:off x="6443962"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9225A5"/>
                  </a:solidFill>
                  <a:latin typeface="Roboto"/>
                  <a:ea typeface="Roboto"/>
                  <a:cs typeface="Roboto"/>
                  <a:sym typeface="Roboto"/>
                </a:rPr>
                <a:t>5</a:t>
              </a:r>
              <a:endParaRPr b="1" sz="900">
                <a:solidFill>
                  <a:srgbClr val="9225A5"/>
                </a:solidFill>
                <a:latin typeface="Roboto"/>
                <a:ea typeface="Roboto"/>
                <a:cs typeface="Roboto"/>
                <a:sym typeface="Roboto"/>
              </a:endParaRPr>
            </a:p>
          </p:txBody>
        </p:sp>
        <p:sp>
          <p:nvSpPr>
            <p:cNvPr id="216" name="Google Shape;216;p26"/>
            <p:cNvSpPr txBox="1"/>
            <p:nvPr/>
          </p:nvSpPr>
          <p:spPr>
            <a:xfrm rot="-2700000">
              <a:off x="6437087" y="2445147"/>
              <a:ext cx="1959676"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t/>
              </a:r>
              <a:endParaRPr b="1" sz="11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Chapter 6 The Hero Teacher</a:t>
              </a:r>
              <a:endParaRPr b="1" sz="11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t/>
              </a:r>
              <a:endParaRPr b="1" sz="1100">
                <a:solidFill>
                  <a:srgbClr val="FFFFFF"/>
                </a:solidFill>
                <a:latin typeface="Roboto"/>
                <a:ea typeface="Roboto"/>
                <a:cs typeface="Roboto"/>
                <a:sym typeface="Roboto"/>
              </a:endParaRPr>
            </a:p>
          </p:txBody>
        </p:sp>
      </p:grpSp>
      <p:grpSp>
        <p:nvGrpSpPr>
          <p:cNvPr id="217" name="Google Shape;217;p26"/>
          <p:cNvGrpSpPr/>
          <p:nvPr/>
        </p:nvGrpSpPr>
        <p:grpSpPr>
          <a:xfrm>
            <a:off x="3585493" y="5371718"/>
            <a:ext cx="2460300" cy="2460300"/>
            <a:chOff x="4761418" y="1318143"/>
            <a:chExt cx="2460300" cy="2460300"/>
          </a:xfrm>
        </p:grpSpPr>
        <p:sp>
          <p:nvSpPr>
            <p:cNvPr id="218" name="Google Shape;218;p26"/>
            <p:cNvSpPr/>
            <p:nvPr/>
          </p:nvSpPr>
          <p:spPr>
            <a:xfrm rot="2700000">
              <a:off x="5746767" y="1053398"/>
              <a:ext cx="489601" cy="2989789"/>
            </a:xfrm>
            <a:prstGeom prst="roundRect">
              <a:avLst>
                <a:gd fmla="val 50000" name="adj"/>
              </a:avLst>
            </a:prstGeom>
            <a:solidFill>
              <a:srgbClr val="7F20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6"/>
            <p:cNvSpPr/>
            <p:nvPr/>
          </p:nvSpPr>
          <p:spPr>
            <a:xfrm>
              <a:off x="4950863"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7F2090"/>
                  </a:solidFill>
                  <a:latin typeface="Roboto"/>
                  <a:ea typeface="Roboto"/>
                  <a:cs typeface="Roboto"/>
                  <a:sym typeface="Roboto"/>
                </a:rPr>
                <a:t>4</a:t>
              </a:r>
              <a:endParaRPr b="1" sz="900">
                <a:solidFill>
                  <a:srgbClr val="7F2090"/>
                </a:solidFill>
                <a:latin typeface="Roboto"/>
                <a:ea typeface="Roboto"/>
                <a:cs typeface="Roboto"/>
                <a:sym typeface="Roboto"/>
              </a:endParaRPr>
            </a:p>
          </p:txBody>
        </p:sp>
        <p:sp>
          <p:nvSpPr>
            <p:cNvPr id="220" name="Google Shape;220;p26"/>
            <p:cNvSpPr txBox="1"/>
            <p:nvPr/>
          </p:nvSpPr>
          <p:spPr>
            <a:xfrm rot="-2700000">
              <a:off x="4896424" y="2302799"/>
              <a:ext cx="2362302"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Vestibulum congue tempus</a:t>
              </a:r>
              <a:endParaRPr b="1" sz="1100">
                <a:solidFill>
                  <a:srgbClr val="FFFFFF"/>
                </a:solidFill>
                <a:latin typeface="Roboto"/>
                <a:ea typeface="Roboto"/>
                <a:cs typeface="Roboto"/>
                <a:sym typeface="Roboto"/>
              </a:endParaRPr>
            </a:p>
          </p:txBody>
        </p:sp>
      </p:grpSp>
      <p:grpSp>
        <p:nvGrpSpPr>
          <p:cNvPr id="221" name="Google Shape;221;p26"/>
          <p:cNvGrpSpPr/>
          <p:nvPr/>
        </p:nvGrpSpPr>
        <p:grpSpPr>
          <a:xfrm>
            <a:off x="2616676" y="5426143"/>
            <a:ext cx="2460300" cy="2460300"/>
            <a:chOff x="3269751" y="1318143"/>
            <a:chExt cx="2460300" cy="2460300"/>
          </a:xfrm>
        </p:grpSpPr>
        <p:sp>
          <p:nvSpPr>
            <p:cNvPr id="222" name="Google Shape;222;p26"/>
            <p:cNvSpPr/>
            <p:nvPr/>
          </p:nvSpPr>
          <p:spPr>
            <a:xfrm rot="2700000">
              <a:off x="4255100" y="1053398"/>
              <a:ext cx="489601" cy="2989789"/>
            </a:xfrm>
            <a:prstGeom prst="roundRect">
              <a:avLst>
                <a:gd fmla="val 50000" name="adj"/>
              </a:avLst>
            </a:prstGeom>
            <a:solidFill>
              <a:srgbClr val="761E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26"/>
            <p:cNvSpPr/>
            <p:nvPr/>
          </p:nvSpPr>
          <p:spPr>
            <a:xfrm>
              <a:off x="3459197"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761E86"/>
                  </a:solidFill>
                  <a:latin typeface="Roboto"/>
                  <a:ea typeface="Roboto"/>
                  <a:cs typeface="Roboto"/>
                  <a:sym typeface="Roboto"/>
                </a:rPr>
                <a:t>3</a:t>
              </a:r>
              <a:endParaRPr b="1" sz="900">
                <a:solidFill>
                  <a:srgbClr val="761E86"/>
                </a:solidFill>
                <a:latin typeface="Roboto"/>
                <a:ea typeface="Roboto"/>
                <a:cs typeface="Roboto"/>
                <a:sym typeface="Roboto"/>
              </a:endParaRPr>
            </a:p>
          </p:txBody>
        </p:sp>
        <p:sp>
          <p:nvSpPr>
            <p:cNvPr id="224" name="Google Shape;224;p26"/>
            <p:cNvSpPr txBox="1"/>
            <p:nvPr/>
          </p:nvSpPr>
          <p:spPr>
            <a:xfrm rot="-2700000">
              <a:off x="3404724" y="2302799"/>
              <a:ext cx="2362302"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Vestibulum congue tempus</a:t>
              </a:r>
              <a:endParaRPr b="1" sz="1100">
                <a:solidFill>
                  <a:srgbClr val="FFFFFF"/>
                </a:solidFill>
                <a:latin typeface="Roboto"/>
                <a:ea typeface="Roboto"/>
                <a:cs typeface="Roboto"/>
                <a:sym typeface="Roboto"/>
              </a:endParaRPr>
            </a:p>
          </p:txBody>
        </p:sp>
      </p:grpSp>
      <p:grpSp>
        <p:nvGrpSpPr>
          <p:cNvPr id="225" name="Google Shape;225;p26"/>
          <p:cNvGrpSpPr/>
          <p:nvPr/>
        </p:nvGrpSpPr>
        <p:grpSpPr>
          <a:xfrm>
            <a:off x="1342551" y="5426143"/>
            <a:ext cx="2460300" cy="2460300"/>
            <a:chOff x="1776626" y="1318143"/>
            <a:chExt cx="2460300" cy="2460300"/>
          </a:xfrm>
        </p:grpSpPr>
        <p:grpSp>
          <p:nvGrpSpPr>
            <p:cNvPr id="226" name="Google Shape;226;p26"/>
            <p:cNvGrpSpPr/>
            <p:nvPr/>
          </p:nvGrpSpPr>
          <p:grpSpPr>
            <a:xfrm>
              <a:off x="1776626" y="1318143"/>
              <a:ext cx="2460300" cy="2460300"/>
              <a:chOff x="1776626" y="1318143"/>
              <a:chExt cx="2460300" cy="2460300"/>
            </a:xfrm>
          </p:grpSpPr>
          <p:sp>
            <p:nvSpPr>
              <p:cNvPr id="227" name="Google Shape;227;p26"/>
              <p:cNvSpPr/>
              <p:nvPr/>
            </p:nvSpPr>
            <p:spPr>
              <a:xfrm rot="2700000">
                <a:off x="2761975" y="1053398"/>
                <a:ext cx="489601" cy="2989789"/>
              </a:xfrm>
              <a:prstGeom prst="roundRect">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26"/>
              <p:cNvSpPr txBox="1"/>
              <p:nvPr/>
            </p:nvSpPr>
            <p:spPr>
              <a:xfrm rot="-2700000">
                <a:off x="1818624" y="2307786"/>
                <a:ext cx="2376303"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Vestibulum congue tempus</a:t>
                </a:r>
                <a:endParaRPr b="1" sz="1100">
                  <a:solidFill>
                    <a:srgbClr val="FFFFFF"/>
                  </a:solidFill>
                  <a:latin typeface="Roboto"/>
                  <a:ea typeface="Roboto"/>
                  <a:cs typeface="Roboto"/>
                  <a:sym typeface="Roboto"/>
                </a:endParaRPr>
              </a:p>
            </p:txBody>
          </p:sp>
        </p:grpSp>
        <p:sp>
          <p:nvSpPr>
            <p:cNvPr id="229" name="Google Shape;229;p26"/>
            <p:cNvSpPr/>
            <p:nvPr/>
          </p:nvSpPr>
          <p:spPr>
            <a:xfrm>
              <a:off x="1966072"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701C7F"/>
                  </a:solidFill>
                  <a:latin typeface="Roboto"/>
                  <a:ea typeface="Roboto"/>
                  <a:cs typeface="Roboto"/>
                  <a:sym typeface="Roboto"/>
                </a:rPr>
                <a:t>2</a:t>
              </a:r>
              <a:endParaRPr b="1" sz="900">
                <a:solidFill>
                  <a:srgbClr val="701C7F"/>
                </a:solidFill>
                <a:latin typeface="Roboto"/>
                <a:ea typeface="Roboto"/>
                <a:cs typeface="Roboto"/>
                <a:sym typeface="Roboto"/>
              </a:endParaRPr>
            </a:p>
          </p:txBody>
        </p:sp>
      </p:grpSp>
      <p:grpSp>
        <p:nvGrpSpPr>
          <p:cNvPr id="230" name="Google Shape;230;p26"/>
          <p:cNvGrpSpPr/>
          <p:nvPr/>
        </p:nvGrpSpPr>
        <p:grpSpPr>
          <a:xfrm>
            <a:off x="216359" y="5576993"/>
            <a:ext cx="2460300" cy="2460300"/>
            <a:chOff x="284959" y="1318143"/>
            <a:chExt cx="2460300" cy="2460300"/>
          </a:xfrm>
        </p:grpSpPr>
        <p:sp>
          <p:nvSpPr>
            <p:cNvPr id="231" name="Google Shape;231;p26"/>
            <p:cNvSpPr/>
            <p:nvPr/>
          </p:nvSpPr>
          <p:spPr>
            <a:xfrm rot="2700000">
              <a:off x="1270309" y="1053398"/>
              <a:ext cx="489601" cy="2989789"/>
            </a:xfrm>
            <a:prstGeom prst="roundRect">
              <a:avLst>
                <a:gd fmla="val 50000" name="adj"/>
              </a:avLst>
            </a:prstGeom>
            <a:solidFill>
              <a:srgbClr val="5515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26"/>
            <p:cNvSpPr/>
            <p:nvPr/>
          </p:nvSpPr>
          <p:spPr>
            <a:xfrm>
              <a:off x="472955"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551561"/>
                  </a:solidFill>
                  <a:latin typeface="Roboto"/>
                  <a:ea typeface="Roboto"/>
                  <a:cs typeface="Roboto"/>
                  <a:sym typeface="Roboto"/>
                </a:rPr>
                <a:t>1</a:t>
              </a:r>
              <a:endParaRPr b="1" sz="900">
                <a:solidFill>
                  <a:srgbClr val="551561"/>
                </a:solidFill>
                <a:latin typeface="Roboto"/>
                <a:ea typeface="Roboto"/>
                <a:cs typeface="Roboto"/>
                <a:sym typeface="Roboto"/>
              </a:endParaRPr>
            </a:p>
          </p:txBody>
        </p:sp>
        <p:sp>
          <p:nvSpPr>
            <p:cNvPr id="233" name="Google Shape;233;p26"/>
            <p:cNvSpPr txBox="1"/>
            <p:nvPr/>
          </p:nvSpPr>
          <p:spPr>
            <a:xfrm rot="-2700000">
              <a:off x="414317" y="2300549"/>
              <a:ext cx="2368666"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Vestibulum congue tempus</a:t>
              </a:r>
              <a:endParaRPr b="1" sz="1100">
                <a:solidFill>
                  <a:srgbClr val="FFFFFF"/>
                </a:solidFill>
                <a:latin typeface="Roboto"/>
                <a:ea typeface="Roboto"/>
                <a:cs typeface="Roboto"/>
                <a:sym typeface="Roboto"/>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7"/>
          <p:cNvSpPr txBox="1"/>
          <p:nvPr>
            <p:ph type="title"/>
          </p:nvPr>
        </p:nvSpPr>
        <p:spPr>
          <a:xfrm>
            <a:off x="436800" y="141850"/>
            <a:ext cx="7641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Chapter One Discussion </a:t>
            </a:r>
            <a:endParaRPr/>
          </a:p>
        </p:txBody>
      </p:sp>
      <p:grpSp>
        <p:nvGrpSpPr>
          <p:cNvPr id="239" name="Google Shape;239;p27"/>
          <p:cNvGrpSpPr/>
          <p:nvPr/>
        </p:nvGrpSpPr>
        <p:grpSpPr>
          <a:xfrm>
            <a:off x="4303402" y="772944"/>
            <a:ext cx="3698915" cy="3698915"/>
            <a:chOff x="4303290" y="1676962"/>
            <a:chExt cx="1854000" cy="1854000"/>
          </a:xfrm>
        </p:grpSpPr>
        <p:sp>
          <p:nvSpPr>
            <p:cNvPr id="240" name="Google Shape;240;p27"/>
            <p:cNvSpPr/>
            <p:nvPr/>
          </p:nvSpPr>
          <p:spPr>
            <a:xfrm>
              <a:off x="4303290" y="1676962"/>
              <a:ext cx="1854000" cy="1854000"/>
            </a:xfrm>
            <a:prstGeom prst="ellipse">
              <a:avLst/>
            </a:prstGeom>
            <a:solidFill>
              <a:srgbClr val="249C90"/>
            </a:solidFill>
            <a:ln cap="flat" cmpd="sng" w="28575">
              <a:solidFill>
                <a:srgbClr val="83E3D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7"/>
            <p:cNvSpPr txBox="1"/>
            <p:nvPr/>
          </p:nvSpPr>
          <p:spPr>
            <a:xfrm>
              <a:off x="4743331" y="2283449"/>
              <a:ext cx="1342200" cy="6936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 sz="2000">
                  <a:solidFill>
                    <a:srgbClr val="FFFFFF"/>
                  </a:solidFill>
                  <a:latin typeface="Roboto"/>
                  <a:ea typeface="Roboto"/>
                  <a:cs typeface="Roboto"/>
                  <a:sym typeface="Roboto"/>
                </a:rPr>
                <a:t>Shared text </a:t>
              </a:r>
              <a:endParaRPr sz="20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rPr lang="en" sz="2000">
                  <a:solidFill>
                    <a:srgbClr val="FFFFFF"/>
                  </a:solidFill>
                  <a:latin typeface="Roboto"/>
                  <a:ea typeface="Roboto"/>
                  <a:cs typeface="Roboto"/>
                  <a:sym typeface="Roboto"/>
                </a:rPr>
                <a:t>Connecting with a small group</a:t>
              </a:r>
              <a:endParaRPr sz="20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rPr lang="en" sz="2000">
                  <a:solidFill>
                    <a:srgbClr val="FFFFFF"/>
                  </a:solidFill>
                  <a:latin typeface="Roboto"/>
                  <a:ea typeface="Roboto"/>
                  <a:cs typeface="Roboto"/>
                  <a:sym typeface="Roboto"/>
                </a:rPr>
                <a:t>Co-created norms</a:t>
              </a:r>
              <a:endParaRPr sz="20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rPr lang="en" sz="2000">
                  <a:solidFill>
                    <a:srgbClr val="FFFFFF"/>
                  </a:solidFill>
                  <a:latin typeface="Roboto"/>
                  <a:ea typeface="Roboto"/>
                  <a:cs typeface="Roboto"/>
                  <a:sym typeface="Roboto"/>
                </a:rPr>
                <a:t>Best foot forward </a:t>
              </a:r>
              <a:endParaRPr sz="20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rPr lang="en" sz="2000">
                  <a:solidFill>
                    <a:srgbClr val="FFFFFF"/>
                  </a:solidFill>
                  <a:latin typeface="Roboto"/>
                  <a:ea typeface="Roboto"/>
                  <a:cs typeface="Roboto"/>
                  <a:sym typeface="Roboto"/>
                </a:rPr>
                <a:t>Focus on one topic at a time</a:t>
              </a:r>
              <a:endParaRPr sz="2000">
                <a:solidFill>
                  <a:srgbClr val="FFFFFF"/>
                </a:solidFill>
                <a:latin typeface="Roboto"/>
                <a:ea typeface="Roboto"/>
                <a:cs typeface="Roboto"/>
                <a:sym typeface="Roboto"/>
              </a:endParaRPr>
            </a:p>
          </p:txBody>
        </p:sp>
      </p:grpSp>
      <p:grpSp>
        <p:nvGrpSpPr>
          <p:cNvPr id="242" name="Google Shape;242;p27"/>
          <p:cNvGrpSpPr/>
          <p:nvPr/>
        </p:nvGrpSpPr>
        <p:grpSpPr>
          <a:xfrm>
            <a:off x="1141903" y="772957"/>
            <a:ext cx="3698915" cy="3698915"/>
            <a:chOff x="2986712" y="1676962"/>
            <a:chExt cx="1854000" cy="1854000"/>
          </a:xfrm>
        </p:grpSpPr>
        <p:sp>
          <p:nvSpPr>
            <p:cNvPr id="243" name="Google Shape;243;p27"/>
            <p:cNvSpPr/>
            <p:nvPr/>
          </p:nvSpPr>
          <p:spPr>
            <a:xfrm>
              <a:off x="2986712" y="1676962"/>
              <a:ext cx="1854000" cy="1854000"/>
            </a:xfrm>
            <a:prstGeom prst="ellipse">
              <a:avLst/>
            </a:prstGeom>
            <a:solidFill>
              <a:srgbClr val="1D7E74"/>
            </a:solidFill>
            <a:ln cap="flat" cmpd="sng" w="28575">
              <a:solidFill>
                <a:srgbClr val="83E3D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7"/>
            <p:cNvSpPr txBox="1"/>
            <p:nvPr/>
          </p:nvSpPr>
          <p:spPr>
            <a:xfrm>
              <a:off x="3248765" y="2377763"/>
              <a:ext cx="1215600" cy="5994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 sz="2100">
                  <a:solidFill>
                    <a:srgbClr val="FFFFFF"/>
                  </a:solidFill>
                  <a:latin typeface="Roboto"/>
                  <a:ea typeface="Roboto"/>
                  <a:cs typeface="Roboto"/>
                  <a:sym typeface="Roboto"/>
                </a:rPr>
                <a:t>100 Participants </a:t>
              </a:r>
              <a:endParaRPr sz="21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rPr lang="en" sz="2100">
                  <a:solidFill>
                    <a:srgbClr val="FFFFFF"/>
                  </a:solidFill>
                  <a:latin typeface="Roboto"/>
                  <a:ea typeface="Roboto"/>
                  <a:cs typeface="Roboto"/>
                  <a:sym typeface="Roboto"/>
                </a:rPr>
                <a:t>6 states </a:t>
              </a:r>
              <a:endParaRPr sz="21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rPr lang="en" sz="2100">
                  <a:solidFill>
                    <a:srgbClr val="FFFFFF"/>
                  </a:solidFill>
                  <a:latin typeface="Roboto"/>
                  <a:ea typeface="Roboto"/>
                  <a:cs typeface="Roboto"/>
                  <a:sym typeface="Roboto"/>
                </a:rPr>
                <a:t>Urban </a:t>
              </a:r>
              <a:endParaRPr sz="21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rPr lang="en" sz="2100">
                  <a:solidFill>
                    <a:srgbClr val="FFFFFF"/>
                  </a:solidFill>
                  <a:latin typeface="Roboto"/>
                  <a:ea typeface="Roboto"/>
                  <a:cs typeface="Roboto"/>
                  <a:sym typeface="Roboto"/>
                </a:rPr>
                <a:t>Rural </a:t>
              </a:r>
              <a:endParaRPr sz="21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rPr lang="en" sz="2100">
                  <a:solidFill>
                    <a:srgbClr val="FFFFFF"/>
                  </a:solidFill>
                  <a:latin typeface="Roboto"/>
                  <a:ea typeface="Roboto"/>
                  <a:cs typeface="Roboto"/>
                  <a:sym typeface="Roboto"/>
                </a:rPr>
                <a:t>Big schools </a:t>
              </a:r>
              <a:endParaRPr sz="21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rPr lang="en" sz="2100">
                  <a:solidFill>
                    <a:srgbClr val="FFFFFF"/>
                  </a:solidFill>
                  <a:latin typeface="Roboto"/>
                  <a:ea typeface="Roboto"/>
                  <a:cs typeface="Roboto"/>
                  <a:sym typeface="Roboto"/>
                </a:rPr>
                <a:t>Small schools </a:t>
              </a:r>
              <a:endParaRPr sz="21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rPr lang="en" sz="2100">
                  <a:solidFill>
                    <a:srgbClr val="FFFFFF"/>
                  </a:solidFill>
                  <a:latin typeface="Roboto"/>
                  <a:ea typeface="Roboto"/>
                  <a:cs typeface="Roboto"/>
                  <a:sym typeface="Roboto"/>
                </a:rPr>
                <a:t>Dense Chapters </a:t>
              </a:r>
              <a:endParaRPr sz="21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t/>
              </a:r>
              <a:endParaRPr sz="1100">
                <a:solidFill>
                  <a:srgbClr val="FFFFFF"/>
                </a:solidFill>
                <a:latin typeface="Roboto"/>
                <a:ea typeface="Roboto"/>
                <a:cs typeface="Roboto"/>
                <a:sym typeface="Roboto"/>
              </a:endParaRPr>
            </a:p>
          </p:txBody>
        </p:sp>
      </p:grpSp>
      <p:sp>
        <p:nvSpPr>
          <p:cNvPr id="245" name="Google Shape;245;p27"/>
          <p:cNvSpPr/>
          <p:nvPr/>
        </p:nvSpPr>
        <p:spPr>
          <a:xfrm>
            <a:off x="4453725" y="3224925"/>
            <a:ext cx="387000" cy="1542900"/>
          </a:xfrm>
          <a:prstGeom prst="upArrow">
            <a:avLst>
              <a:gd fmla="val 50000" name="adj1"/>
              <a:gd fmla="val 50000" name="adj2"/>
            </a:avLst>
          </a:prstGeom>
          <a:solidFill>
            <a:srgbClr val="0C343D"/>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8"/>
          <p:cNvSpPr txBox="1"/>
          <p:nvPr>
            <p:ph type="title"/>
          </p:nvPr>
        </p:nvSpPr>
        <p:spPr>
          <a:xfrm>
            <a:off x="358800" y="0"/>
            <a:ext cx="7641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Discussion Instructions: 15 minutes  </a:t>
            </a:r>
            <a:endParaRPr/>
          </a:p>
        </p:txBody>
      </p:sp>
      <p:sp>
        <p:nvSpPr>
          <p:cNvPr id="251" name="Google Shape;251;p28"/>
          <p:cNvSpPr txBox="1"/>
          <p:nvPr>
            <p:ph idx="1" type="body"/>
          </p:nvPr>
        </p:nvSpPr>
        <p:spPr>
          <a:xfrm>
            <a:off x="451825" y="607550"/>
            <a:ext cx="8580900" cy="3738000"/>
          </a:xfrm>
          <a:prstGeom prst="rect">
            <a:avLst/>
          </a:prstGeom>
        </p:spPr>
        <p:txBody>
          <a:bodyPr anchorCtr="0" anchor="t" bIns="34275" lIns="68575" spcFirstLastPara="1" rIns="68575" wrap="square" tIns="34275">
            <a:noAutofit/>
          </a:bodyPr>
          <a:lstStyle/>
          <a:p>
            <a:pPr indent="-361950" lvl="0" marL="457200" rtl="0" algn="l">
              <a:spcBef>
                <a:spcPts val="800"/>
              </a:spcBef>
              <a:spcAft>
                <a:spcPts val="0"/>
              </a:spcAft>
              <a:buClr>
                <a:schemeClr val="accent5"/>
              </a:buClr>
              <a:buSzPts val="2100"/>
              <a:buAutoNum type="arabicPeriod"/>
            </a:pPr>
            <a:r>
              <a:rPr lang="en"/>
              <a:t>You’ll be in a small group based on your chosen category </a:t>
            </a:r>
            <a:endParaRPr/>
          </a:p>
          <a:p>
            <a:pPr indent="-342900" lvl="1" marL="914400" rtl="0" algn="l">
              <a:spcBef>
                <a:spcPts val="0"/>
              </a:spcBef>
              <a:spcAft>
                <a:spcPts val="0"/>
              </a:spcAft>
              <a:buSzPts val="1800"/>
              <a:buAutoNum type="alphaLcPeriod"/>
            </a:pPr>
            <a:r>
              <a:rPr lang="en"/>
              <a:t>Jamboard for </a:t>
            </a:r>
            <a:r>
              <a:rPr lang="en" u="sng">
                <a:solidFill>
                  <a:schemeClr val="hlink"/>
                </a:solidFill>
                <a:hlinkClick r:id="rId3"/>
              </a:rPr>
              <a:t>Black Tax or Linguistic Neutrality </a:t>
            </a:r>
            <a:endParaRPr/>
          </a:p>
          <a:p>
            <a:pPr indent="-342900" lvl="1" marL="914400" rtl="0" algn="l">
              <a:spcBef>
                <a:spcPts val="0"/>
              </a:spcBef>
              <a:spcAft>
                <a:spcPts val="0"/>
              </a:spcAft>
              <a:buSzPts val="1800"/>
              <a:buAutoNum type="alphaLcPeriod"/>
            </a:pPr>
            <a:r>
              <a:rPr lang="en"/>
              <a:t>Jamboard for </a:t>
            </a:r>
            <a:r>
              <a:rPr lang="en" u="sng">
                <a:solidFill>
                  <a:schemeClr val="hlink"/>
                </a:solidFill>
                <a:hlinkClick r:id="rId4"/>
              </a:rPr>
              <a:t>Norming Discourse or First Impression</a:t>
            </a:r>
            <a:r>
              <a:rPr lang="en"/>
              <a:t>s  </a:t>
            </a:r>
            <a:endParaRPr/>
          </a:p>
          <a:p>
            <a:pPr indent="-342900" lvl="1" marL="914400" rtl="0" algn="l">
              <a:spcBef>
                <a:spcPts val="0"/>
              </a:spcBef>
              <a:spcAft>
                <a:spcPts val="0"/>
              </a:spcAft>
              <a:buSzPts val="1800"/>
              <a:buAutoNum type="alphaLcPeriod"/>
            </a:pPr>
            <a:r>
              <a:rPr lang="en"/>
              <a:t>Find your topic, then your BREAKOUT ROOM NUMBER on the green sticky</a:t>
            </a:r>
            <a:endParaRPr/>
          </a:p>
          <a:p>
            <a:pPr indent="-361950" lvl="0" marL="457200" rtl="0" algn="l">
              <a:spcBef>
                <a:spcPts val="0"/>
              </a:spcBef>
              <a:spcAft>
                <a:spcPts val="0"/>
              </a:spcAft>
              <a:buClr>
                <a:schemeClr val="accent5"/>
              </a:buClr>
              <a:buSzPts val="2100"/>
              <a:buAutoNum type="arabicPeriod"/>
            </a:pPr>
            <a:r>
              <a:rPr lang="en"/>
              <a:t>As a group, you will facilitate your own discussion. </a:t>
            </a:r>
            <a:endParaRPr/>
          </a:p>
          <a:p>
            <a:pPr indent="-342900" lvl="1" marL="914400" rtl="0" algn="l">
              <a:spcBef>
                <a:spcPts val="0"/>
              </a:spcBef>
              <a:spcAft>
                <a:spcPts val="0"/>
              </a:spcAft>
              <a:buSzPts val="1800"/>
              <a:buAutoNum type="alphaLcPeriod"/>
            </a:pPr>
            <a:r>
              <a:rPr lang="en"/>
              <a:t>Take some time to refresh yourself with the text </a:t>
            </a:r>
            <a:endParaRPr/>
          </a:p>
          <a:p>
            <a:pPr indent="-342900" lvl="1" marL="914400" rtl="0" algn="l">
              <a:spcBef>
                <a:spcPts val="0"/>
              </a:spcBef>
              <a:spcAft>
                <a:spcPts val="0"/>
              </a:spcAft>
              <a:buSzPts val="1800"/>
              <a:buAutoNum type="alphaLcPeriod"/>
            </a:pPr>
            <a:r>
              <a:rPr lang="en"/>
              <a:t>Yellow stickies for questions</a:t>
            </a:r>
            <a:endParaRPr/>
          </a:p>
          <a:p>
            <a:pPr indent="-342900" lvl="1" marL="914400" rtl="0" algn="l">
              <a:spcBef>
                <a:spcPts val="0"/>
              </a:spcBef>
              <a:spcAft>
                <a:spcPts val="0"/>
              </a:spcAft>
              <a:buSzPts val="1800"/>
              <a:buAutoNum type="alphaLcPeriod"/>
            </a:pPr>
            <a:r>
              <a:rPr lang="en"/>
              <a:t>Pink Stickies for Quotes </a:t>
            </a:r>
            <a:endParaRPr/>
          </a:p>
          <a:p>
            <a:pPr indent="-342900" lvl="1" marL="914400" rtl="0" algn="l">
              <a:spcBef>
                <a:spcPts val="0"/>
              </a:spcBef>
              <a:spcAft>
                <a:spcPts val="0"/>
              </a:spcAft>
              <a:buSzPts val="1800"/>
              <a:buAutoNum type="alphaLcPeriod"/>
            </a:pPr>
            <a:r>
              <a:rPr lang="en"/>
              <a:t>Orange Stickies for comments </a:t>
            </a:r>
            <a:endParaRPr/>
          </a:p>
          <a:p>
            <a:pPr indent="-342900" lvl="1" marL="914400" rtl="0" algn="l">
              <a:spcBef>
                <a:spcPts val="0"/>
              </a:spcBef>
              <a:spcAft>
                <a:spcPts val="0"/>
              </a:spcAft>
              <a:buSzPts val="1800"/>
              <a:buAutoNum type="alphaLcPeriod"/>
            </a:pPr>
            <a:r>
              <a:rPr lang="en"/>
              <a:t>Assign one person to share out! </a:t>
            </a:r>
            <a:endParaRPr/>
          </a:p>
          <a:p>
            <a:pPr indent="-349250" lvl="0" marL="457200" rtl="0" algn="l">
              <a:spcBef>
                <a:spcPts val="0"/>
              </a:spcBef>
              <a:spcAft>
                <a:spcPts val="0"/>
              </a:spcAft>
              <a:buClr>
                <a:schemeClr val="accent5"/>
              </a:buClr>
              <a:buSzPts val="1900"/>
              <a:buAutoNum type="arabicPeriod"/>
            </a:pPr>
            <a:r>
              <a:rPr lang="en" sz="1900"/>
              <a:t>Use the zoom feature to ask for one of us to join your group if you’d like! </a:t>
            </a:r>
            <a:endParaRPr sz="1900"/>
          </a:p>
          <a:p>
            <a:pPr indent="-349250" lvl="0" marL="457200" rtl="0" algn="l">
              <a:spcBef>
                <a:spcPts val="800"/>
              </a:spcBef>
              <a:spcAft>
                <a:spcPts val="0"/>
              </a:spcAft>
              <a:buClr>
                <a:schemeClr val="accent5"/>
              </a:buClr>
              <a:buSzPts val="1900"/>
              <a:buAutoNum type="arabicPeriod"/>
            </a:pPr>
            <a:r>
              <a:rPr lang="en" sz="1900"/>
              <a:t>If you finish early, feel free to add another slide for your group to discuss another topic  </a:t>
            </a:r>
            <a:endParaRPr sz="19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9"/>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In Your Community</a:t>
            </a:r>
            <a:endParaRPr/>
          </a:p>
        </p:txBody>
      </p:sp>
      <p:pic>
        <p:nvPicPr>
          <p:cNvPr id="257" name="Google Shape;257;p29"/>
          <p:cNvPicPr preferRelativeResize="0"/>
          <p:nvPr/>
        </p:nvPicPr>
        <p:blipFill rotWithShape="1">
          <a:blip r:embed="rId3">
            <a:alphaModFix/>
          </a:blip>
          <a:srcRect b="44836" l="2391" r="0" t="0"/>
          <a:stretch/>
        </p:blipFill>
        <p:spPr>
          <a:xfrm>
            <a:off x="914175" y="1030050"/>
            <a:ext cx="3595575" cy="2626650"/>
          </a:xfrm>
          <a:prstGeom prst="rect">
            <a:avLst/>
          </a:prstGeom>
          <a:noFill/>
          <a:ln>
            <a:noFill/>
          </a:ln>
        </p:spPr>
      </p:pic>
      <p:pic>
        <p:nvPicPr>
          <p:cNvPr id="258" name="Google Shape;258;p29"/>
          <p:cNvPicPr preferRelativeResize="0"/>
          <p:nvPr/>
        </p:nvPicPr>
        <p:blipFill rotWithShape="1">
          <a:blip r:embed="rId3">
            <a:alphaModFix/>
          </a:blip>
          <a:srcRect b="0" l="2448" r="0" t="53834"/>
          <a:stretch/>
        </p:blipFill>
        <p:spPr>
          <a:xfrm>
            <a:off x="4118825" y="2057675"/>
            <a:ext cx="4945825" cy="30255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30"/>
          <p:cNvSpPr txBox="1"/>
          <p:nvPr>
            <p:ph type="ctrTitle"/>
          </p:nvPr>
        </p:nvSpPr>
        <p:spPr>
          <a:xfrm>
            <a:off x="311708" y="1319850"/>
            <a:ext cx="8520600" cy="2052600"/>
          </a:xfrm>
          <a:prstGeom prst="rect">
            <a:avLst/>
          </a:prstGeom>
        </p:spPr>
        <p:txBody>
          <a:bodyPr anchorCtr="0" anchor="b" bIns="34275" lIns="68575" spcFirstLastPara="1" rIns="68575" wrap="square" tIns="34275">
            <a:noAutofit/>
          </a:bodyPr>
          <a:lstStyle/>
          <a:p>
            <a:pPr indent="0" lvl="0" marL="0" rtl="0" algn="ctr">
              <a:spcBef>
                <a:spcPts val="0"/>
              </a:spcBef>
              <a:spcAft>
                <a:spcPts val="0"/>
              </a:spcAft>
              <a:buNone/>
            </a:pPr>
            <a:r>
              <a:rPr lang="en"/>
              <a:t>Science in the City</a:t>
            </a:r>
            <a:endParaRPr/>
          </a:p>
        </p:txBody>
      </p:sp>
      <p:sp>
        <p:nvSpPr>
          <p:cNvPr id="264" name="Google Shape;264;p30"/>
          <p:cNvSpPr txBox="1"/>
          <p:nvPr/>
        </p:nvSpPr>
        <p:spPr>
          <a:xfrm>
            <a:off x="267825" y="215450"/>
            <a:ext cx="5654100" cy="175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lt1"/>
                </a:solidFill>
                <a:latin typeface="Spartan"/>
                <a:ea typeface="Spartan"/>
                <a:cs typeface="Spartan"/>
                <a:sym typeface="Spartan"/>
              </a:rPr>
              <a:t>Thank you for attending! </a:t>
            </a:r>
            <a:endParaRPr sz="2400">
              <a:solidFill>
                <a:schemeClr val="lt1"/>
              </a:solidFill>
              <a:latin typeface="Spartan"/>
              <a:ea typeface="Spartan"/>
              <a:cs typeface="Spartan"/>
              <a:sym typeface="Spartan"/>
            </a:endParaRPr>
          </a:p>
          <a:p>
            <a:pPr indent="0" lvl="0" marL="0" rtl="0" algn="l">
              <a:spcBef>
                <a:spcPts val="0"/>
              </a:spcBef>
              <a:spcAft>
                <a:spcPts val="0"/>
              </a:spcAft>
              <a:buNone/>
            </a:pPr>
            <a:r>
              <a:rPr lang="en" sz="2400">
                <a:solidFill>
                  <a:schemeClr val="dk2"/>
                </a:solidFill>
                <a:latin typeface="Spartan"/>
                <a:ea typeface="Spartan"/>
                <a:cs typeface="Spartan"/>
                <a:sym typeface="Spartan"/>
              </a:rPr>
              <a:t>Please provide us with</a:t>
            </a:r>
            <a:r>
              <a:rPr lang="en" sz="2400">
                <a:solidFill>
                  <a:srgbClr val="351C75"/>
                </a:solidFill>
                <a:latin typeface="Spartan"/>
                <a:ea typeface="Spartan"/>
                <a:cs typeface="Spartan"/>
                <a:sym typeface="Spartan"/>
              </a:rPr>
              <a:t> </a:t>
            </a:r>
            <a:r>
              <a:rPr lang="en" sz="2400" u="sng">
                <a:solidFill>
                  <a:schemeClr val="hlink"/>
                </a:solidFill>
                <a:latin typeface="Spartan"/>
                <a:ea typeface="Spartan"/>
                <a:cs typeface="Spartan"/>
                <a:sym typeface="Spartan"/>
                <a:hlinkClick r:id="rId3"/>
              </a:rPr>
              <a:t>feedback</a:t>
            </a:r>
            <a:r>
              <a:rPr lang="en" sz="2400">
                <a:solidFill>
                  <a:srgbClr val="351C75"/>
                </a:solidFill>
                <a:latin typeface="Spartan"/>
                <a:ea typeface="Spartan"/>
                <a:cs typeface="Spartan"/>
                <a:sym typeface="Spartan"/>
              </a:rPr>
              <a:t>.</a:t>
            </a:r>
            <a:endParaRPr sz="2400">
              <a:solidFill>
                <a:srgbClr val="351C75"/>
              </a:solidFill>
              <a:latin typeface="Spartan"/>
              <a:ea typeface="Spartan"/>
              <a:cs typeface="Spartan"/>
              <a:sym typeface="Spartan"/>
            </a:endParaRPr>
          </a:p>
          <a:p>
            <a:pPr indent="0" lvl="0" marL="0" rtl="0" algn="l">
              <a:spcBef>
                <a:spcPts val="0"/>
              </a:spcBef>
              <a:spcAft>
                <a:spcPts val="0"/>
              </a:spcAft>
              <a:buNone/>
            </a:pPr>
            <a:r>
              <a:t/>
            </a:r>
            <a:endParaRPr sz="2400">
              <a:solidFill>
                <a:srgbClr val="351C75"/>
              </a:solidFill>
              <a:latin typeface="Spartan"/>
              <a:ea typeface="Spartan"/>
              <a:cs typeface="Spartan"/>
              <a:sym typeface="Spartan"/>
            </a:endParaRPr>
          </a:p>
          <a:p>
            <a:pPr indent="0" lvl="0" marL="0" rtl="0" algn="l">
              <a:spcBef>
                <a:spcPts val="0"/>
              </a:spcBef>
              <a:spcAft>
                <a:spcPts val="0"/>
              </a:spcAft>
              <a:buNone/>
            </a:pPr>
            <a:r>
              <a:rPr lang="en" sz="2400">
                <a:solidFill>
                  <a:schemeClr val="dk1"/>
                </a:solidFill>
                <a:latin typeface="Spartan"/>
                <a:ea typeface="Spartan"/>
                <a:cs typeface="Spartan"/>
                <a:sym typeface="Spartan"/>
              </a:rPr>
              <a:t>Join us Feb. 23 for Session 2</a:t>
            </a:r>
            <a:endParaRPr sz="2400">
              <a:solidFill>
                <a:schemeClr val="dk1"/>
              </a:solidFill>
              <a:latin typeface="Spartan"/>
              <a:ea typeface="Spartan"/>
              <a:cs typeface="Spartan"/>
              <a:sym typeface="Spartan"/>
            </a:endParaRPr>
          </a:p>
          <a:p>
            <a:pPr indent="0" lvl="0" marL="0" rtl="0" algn="l">
              <a:spcBef>
                <a:spcPts val="0"/>
              </a:spcBef>
              <a:spcAft>
                <a:spcPts val="0"/>
              </a:spcAft>
              <a:buNone/>
            </a:pPr>
            <a:r>
              <a:rPr lang="en" sz="2400">
                <a:solidFill>
                  <a:schemeClr val="dk1"/>
                </a:solidFill>
                <a:latin typeface="Spartan"/>
                <a:ea typeface="Spartan"/>
                <a:cs typeface="Spartan"/>
                <a:sym typeface="Spartan"/>
              </a:rPr>
              <a:t>Link to the </a:t>
            </a:r>
            <a:r>
              <a:rPr lang="en" sz="2400" u="sng">
                <a:solidFill>
                  <a:schemeClr val="dk1"/>
                </a:solidFill>
                <a:latin typeface="Spartan"/>
                <a:ea typeface="Spartan"/>
                <a:cs typeface="Spartan"/>
                <a:sym typeface="Spartan"/>
                <a:hlinkClick r:id="rId4">
                  <a:extLst>
                    <a:ext uri="{A12FA001-AC4F-418D-AE19-62706E023703}">
                      <ahyp:hlinkClr val="tx"/>
                    </a:ext>
                  </a:extLst>
                </a:hlinkClick>
              </a:rPr>
              <a:t>Hub</a:t>
            </a:r>
            <a:endParaRPr sz="2400">
              <a:solidFill>
                <a:schemeClr val="dk1"/>
              </a:solidFill>
              <a:latin typeface="Spartan"/>
              <a:ea typeface="Spartan"/>
              <a:cs typeface="Spartan"/>
              <a:sym typeface="Spartan"/>
            </a:endParaRPr>
          </a:p>
        </p:txBody>
      </p:sp>
      <p:sp>
        <p:nvSpPr>
          <p:cNvPr id="265" name="Google Shape;265;p30"/>
          <p:cNvSpPr txBox="1"/>
          <p:nvPr/>
        </p:nvSpPr>
        <p:spPr>
          <a:xfrm>
            <a:off x="302250" y="3419025"/>
            <a:ext cx="83871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2800">
                <a:solidFill>
                  <a:schemeClr val="dk1"/>
                </a:solidFill>
                <a:latin typeface="Spartan"/>
                <a:ea typeface="Spartan"/>
                <a:cs typeface="Spartan"/>
                <a:sym typeface="Spartan"/>
              </a:rPr>
              <a:t>Session 1: February 9 - #SciITCbookclub</a:t>
            </a:r>
            <a:endParaRPr>
              <a:solidFill>
                <a:schemeClr val="dk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Custom Design">
  <a:themeElements>
    <a:clrScheme name="KSDE">
      <a:dk1>
        <a:srgbClr val="12284C"/>
      </a:dk1>
      <a:lt1>
        <a:srgbClr val="FFFFFF"/>
      </a:lt1>
      <a:dk2>
        <a:srgbClr val="12284C"/>
      </a:dk2>
      <a:lt2>
        <a:srgbClr val="E7E6E6"/>
      </a:lt2>
      <a:accent1>
        <a:srgbClr val="FFA400"/>
      </a:accent1>
      <a:accent2>
        <a:srgbClr val="12284C"/>
      </a:accent2>
      <a:accent3>
        <a:srgbClr val="00B796"/>
      </a:accent3>
      <a:accent4>
        <a:srgbClr val="005587"/>
      </a:accent4>
      <a:accent5>
        <a:srgbClr val="D50032"/>
      </a:accent5>
      <a:accent6>
        <a:srgbClr val="3E4043"/>
      </a:accent6>
      <a:hlink>
        <a:srgbClr val="12284C"/>
      </a:hlink>
      <a:folHlink>
        <a:srgbClr val="53565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