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66"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Lst>
  <p:sldSz cy="5143500" cx="9144000"/>
  <p:notesSz cx="6858000" cy="9144000"/>
  <p:embeddedFontLst>
    <p:embeddedFont>
      <p:font typeface="Roboto Thin"/>
      <p:regular r:id="rId22"/>
      <p:bold r:id="rId23"/>
      <p:italic r:id="rId24"/>
      <p:boldItalic r:id="rId25"/>
    </p:embeddedFont>
    <p:embeddedFont>
      <p:font typeface="Roboto"/>
      <p:regular r:id="rId26"/>
      <p:bold r:id="rId27"/>
      <p:italic r:id="rId28"/>
      <p:boldItalic r:id="rId29"/>
    </p:embeddedFont>
    <p:embeddedFont>
      <p:font typeface="Roboto Medium"/>
      <p:regular r:id="rId30"/>
      <p:bold r:id="rId31"/>
      <p:italic r:id="rId32"/>
      <p:boldItalic r:id="rId33"/>
    </p:embeddedFont>
    <p:embeddedFont>
      <p:font typeface="Open Sans SemiBold"/>
      <p:regular r:id="rId34"/>
      <p:bold r:id="rId35"/>
      <p:italic r:id="rId36"/>
      <p:boldItalic r:id="rId37"/>
    </p:embeddedFont>
    <p:embeddedFont>
      <p:font typeface="Open Sans Light"/>
      <p:regular r:id="rId38"/>
      <p:bold r:id="rId39"/>
      <p:italic r:id="rId40"/>
      <p:boldItalic r:id="rId4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font" Target="fonts/OpenSansLight-italic.fntdata"/><Relationship Id="rId20" Type="http://schemas.openxmlformats.org/officeDocument/2006/relationships/slide" Target="slides/slide15.xml"/><Relationship Id="rId41" Type="http://schemas.openxmlformats.org/officeDocument/2006/relationships/font" Target="fonts/OpenSansLight-boldItalic.fntdata"/><Relationship Id="rId22" Type="http://schemas.openxmlformats.org/officeDocument/2006/relationships/font" Target="fonts/RobotoThin-regular.fntdata"/><Relationship Id="rId21" Type="http://schemas.openxmlformats.org/officeDocument/2006/relationships/slide" Target="slides/slide16.xml"/><Relationship Id="rId24" Type="http://schemas.openxmlformats.org/officeDocument/2006/relationships/font" Target="fonts/RobotoThin-italic.fntdata"/><Relationship Id="rId23" Type="http://schemas.openxmlformats.org/officeDocument/2006/relationships/font" Target="fonts/RobotoThin-bold.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font" Target="fonts/Roboto-regular.fntdata"/><Relationship Id="rId25" Type="http://schemas.openxmlformats.org/officeDocument/2006/relationships/font" Target="fonts/RobotoThin-boldItalic.fntdata"/><Relationship Id="rId28" Type="http://schemas.openxmlformats.org/officeDocument/2006/relationships/font" Target="fonts/Roboto-italic.fntdata"/><Relationship Id="rId27" Type="http://schemas.openxmlformats.org/officeDocument/2006/relationships/font" Target="fonts/Roboto-bold.fntdata"/><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font" Target="fonts/Roboto-boldItalic.fntdata"/><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font" Target="fonts/RobotoMedium-bold.fntdata"/><Relationship Id="rId30" Type="http://schemas.openxmlformats.org/officeDocument/2006/relationships/font" Target="fonts/RobotoMedium-regular.fntdata"/><Relationship Id="rId11" Type="http://schemas.openxmlformats.org/officeDocument/2006/relationships/slide" Target="slides/slide6.xml"/><Relationship Id="rId33" Type="http://schemas.openxmlformats.org/officeDocument/2006/relationships/font" Target="fonts/RobotoMedium-boldItalic.fntdata"/><Relationship Id="rId10" Type="http://schemas.openxmlformats.org/officeDocument/2006/relationships/slide" Target="slides/slide5.xml"/><Relationship Id="rId32" Type="http://schemas.openxmlformats.org/officeDocument/2006/relationships/font" Target="fonts/RobotoMedium-italic.fntdata"/><Relationship Id="rId13" Type="http://schemas.openxmlformats.org/officeDocument/2006/relationships/slide" Target="slides/slide8.xml"/><Relationship Id="rId35" Type="http://schemas.openxmlformats.org/officeDocument/2006/relationships/font" Target="fonts/OpenSansSemiBold-bold.fntdata"/><Relationship Id="rId12" Type="http://schemas.openxmlformats.org/officeDocument/2006/relationships/slide" Target="slides/slide7.xml"/><Relationship Id="rId34" Type="http://schemas.openxmlformats.org/officeDocument/2006/relationships/font" Target="fonts/OpenSansSemiBold-regular.fntdata"/><Relationship Id="rId15" Type="http://schemas.openxmlformats.org/officeDocument/2006/relationships/slide" Target="slides/slide10.xml"/><Relationship Id="rId37" Type="http://schemas.openxmlformats.org/officeDocument/2006/relationships/font" Target="fonts/OpenSansSemiBold-boldItalic.fntdata"/><Relationship Id="rId14" Type="http://schemas.openxmlformats.org/officeDocument/2006/relationships/slide" Target="slides/slide9.xml"/><Relationship Id="rId36" Type="http://schemas.openxmlformats.org/officeDocument/2006/relationships/font" Target="fonts/OpenSansSemiBold-italic.fntdata"/><Relationship Id="rId17" Type="http://schemas.openxmlformats.org/officeDocument/2006/relationships/slide" Target="slides/slide12.xml"/><Relationship Id="rId39" Type="http://schemas.openxmlformats.org/officeDocument/2006/relationships/font" Target="fonts/OpenSansLight-bold.fntdata"/><Relationship Id="rId16" Type="http://schemas.openxmlformats.org/officeDocument/2006/relationships/slide" Target="slides/slide11.xml"/><Relationship Id="rId38" Type="http://schemas.openxmlformats.org/officeDocument/2006/relationships/font" Target="fonts/OpenSansLight-regular.fntdata"/><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docs.google.com/presentation/d/15Db-YMnl1sUNrUGFDmBYJ5lDdJwUwF0V5HI2DtKwO1k/edit?usp=sharing" TargetMode="External"/><Relationship Id="rId3" Type="http://schemas.openxmlformats.org/officeDocument/2006/relationships/hyperlink" Target="https://www.pedrosolorzano.com/en/test/the-blob-tree-test-how-do-you-feel-today/" TargetMode="Externa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docs.google.com/document/d/14UrRF03nItefuGnEEI-ffTShuhXvPXiXEzXVn0ckoRE/edit" TargetMode="External"/><Relationship Id="rId3" Type="http://schemas.openxmlformats.org/officeDocument/2006/relationships/hyperlink" Target="http://pdlearn.nnu.edu/modules/shop/index.html?action=section&amp;OfferingID=2027783&amp;SectionID=2027789" TargetMode="Externa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static1.squarespace.com/static/5e90af1f141b51081e7194aa/t/5f43ff9d6a8cb7299871698c/1598291869551/REDI+Agreements+2020.pdf" TargetMode="Externa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www.researchgate.net/publication/315547774_Examining_Shifts_in_Teachers'_Understanding_of_NGSS_and_their_Impact_on_Planned_Instruction" TargetMode="Externa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128" name="Google Shape;128;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Slides 1-5 = less than 10 min</a:t>
            </a:r>
            <a:endParaRPr/>
          </a:p>
          <a:p>
            <a:pPr indent="0" lvl="0" marL="0" rtl="0" algn="l">
              <a:spcBef>
                <a:spcPts val="0"/>
              </a:spcBef>
              <a:spcAft>
                <a:spcPts val="0"/>
              </a:spcAft>
              <a:buNone/>
            </a:pPr>
            <a:r>
              <a:rPr lang="en"/>
              <a:t>Shannon share screen</a:t>
            </a:r>
            <a:endParaRPr/>
          </a:p>
          <a:p>
            <a:pPr indent="0" lvl="0" marL="0" rtl="0" algn="l">
              <a:spcBef>
                <a:spcPts val="0"/>
              </a:spcBef>
              <a:spcAft>
                <a:spcPts val="0"/>
              </a:spcAft>
              <a:buNone/>
            </a:pPr>
            <a:r>
              <a:rPr lang="en"/>
              <a:t>Link to Presentation Slides for Participants: </a:t>
            </a:r>
            <a:r>
              <a:rPr lang="en" u="sng">
                <a:solidFill>
                  <a:schemeClr val="hlink"/>
                </a:solidFill>
                <a:highlight>
                  <a:srgbClr val="FFFF00"/>
                </a:highlight>
                <a:hlinkClick r:id="rId2"/>
              </a:rPr>
              <a:t>https://docs.google.com/presentation/d/15Db-YMnl1sUNrUGFDmBYJ5lDdJwUwF0V5HI2DtKwO1k/edit?usp=sharing</a:t>
            </a:r>
            <a:endParaRPr>
              <a:highlight>
                <a:srgbClr val="FFFF00"/>
              </a:highlight>
            </a:endParaRPr>
          </a:p>
          <a:p>
            <a:pPr indent="0" lvl="0" marL="0" rtl="0" algn="l">
              <a:spcBef>
                <a:spcPts val="0"/>
              </a:spcBef>
              <a:spcAft>
                <a:spcPts val="0"/>
              </a:spcAft>
              <a:buNone/>
            </a:pPr>
            <a:r>
              <a:rPr lang="en">
                <a:highlight>
                  <a:srgbClr val="FFFF00"/>
                </a:highlight>
              </a:rPr>
              <a:t>Link to Blob Tree Test: </a:t>
            </a:r>
            <a:r>
              <a:rPr lang="en" u="sng">
                <a:solidFill>
                  <a:schemeClr val="hlink"/>
                </a:solidFill>
                <a:highlight>
                  <a:srgbClr val="FFFF00"/>
                </a:highlight>
                <a:hlinkClick r:id="rId3"/>
              </a:rPr>
              <a:t>https://www.pedrosolorzano.com/en/test/the-blob-tree-test-how-do-you-feel-today/</a:t>
            </a:r>
            <a:r>
              <a:rPr lang="en">
                <a:highlight>
                  <a:srgbClr val="FFFF00"/>
                </a:highlight>
              </a:rPr>
              <a:t> </a:t>
            </a:r>
            <a:endParaRPr>
              <a:highlight>
                <a:srgbClr val="FFFF00"/>
              </a:highlight>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highlight>
                <a:srgbClr val="FFFF00"/>
              </a:highlight>
            </a:endParaRPr>
          </a:p>
          <a:p>
            <a:pPr indent="0" lvl="0" marL="0" rtl="0" algn="l">
              <a:spcBef>
                <a:spcPts val="0"/>
              </a:spcBef>
              <a:spcAft>
                <a:spcPts val="0"/>
              </a:spcAft>
              <a:buClr>
                <a:schemeClr val="dk1"/>
              </a:buClr>
              <a:buSzPts val="1100"/>
              <a:buFont typeface="Arial"/>
              <a:buNone/>
            </a:pPr>
            <a:r>
              <a:rPr lang="en">
                <a:solidFill>
                  <a:schemeClr val="dk1"/>
                </a:solidFill>
                <a:highlight>
                  <a:srgbClr val="FFFF00"/>
                </a:highlight>
              </a:rPr>
              <a:t>“Looking at your notes and thoughts for Ch 1, decide which of the four main topics is one that you would like to discuss in a small group. Please rename yourself by adding the number of the topic in front of your name. See the example and graphic on the screen. Add a 1 to discuss Black Tax, add a 2 for Linguistic Neutrality, add a 3 for Norming Discourse, and a 4 will discuss First Impressions.”</a:t>
            </a:r>
            <a:endParaRPr>
              <a:highlight>
                <a:srgbClr val="FFFF00"/>
              </a:highlight>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g79fe240e2c_0_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9" name="Google Shape;139;g79fe240e2c_0_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gb9eac273eb_1_5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4" name="Google Shape;144;gb9eac273eb_1_5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Sharon - Slide 1-3: 5 minutes</a:t>
            </a:r>
            <a:endParaRPr/>
          </a:p>
          <a:p>
            <a:pPr indent="0" lvl="0" marL="0" rtl="0" algn="l">
              <a:spcBef>
                <a:spcPts val="0"/>
              </a:spcBef>
              <a:spcAft>
                <a:spcPts val="0"/>
              </a:spcAft>
              <a:buNone/>
            </a:pPr>
            <a:r>
              <a:rPr lang="en"/>
              <a:t>Welcome everybody, we are very excited to have you all here with us tonight.</a:t>
            </a:r>
            <a:endParaRPr/>
          </a:p>
          <a:p>
            <a:pPr indent="0" lvl="0" marL="0" rtl="0" algn="l">
              <a:spcBef>
                <a:spcPts val="0"/>
              </a:spcBef>
              <a:spcAft>
                <a:spcPts val="0"/>
              </a:spcAft>
              <a:buNone/>
            </a:pPr>
            <a:r>
              <a:rPr lang="en"/>
              <a:t>I will be running tech tonight if you have questions please drop me a private chat.</a:t>
            </a:r>
            <a:endParaRPr/>
          </a:p>
          <a:p>
            <a:pPr indent="0" lvl="0" marL="0" rtl="0" algn="l">
              <a:spcBef>
                <a:spcPts val="0"/>
              </a:spcBef>
              <a:spcAft>
                <a:spcPts val="0"/>
              </a:spcAft>
              <a:buNone/>
            </a:pPr>
            <a:r>
              <a:rPr lang="en"/>
              <a:t>I want to remind you about some of the resources you have as we take this journey together.  </a:t>
            </a:r>
            <a:endParaRPr/>
          </a:p>
          <a:p>
            <a:pPr indent="0" lvl="0" marL="0" rtl="0" algn="l">
              <a:spcBef>
                <a:spcPts val="0"/>
              </a:spcBef>
              <a:spcAft>
                <a:spcPts val="0"/>
              </a:spcAft>
              <a:buNone/>
            </a:pPr>
            <a:r>
              <a:rPr lang="en"/>
              <a:t>There is the Hub:</a:t>
            </a:r>
            <a:r>
              <a:rPr lang="en" u="sng">
                <a:solidFill>
                  <a:schemeClr val="hlink"/>
                </a:solidFill>
                <a:hlinkClick r:id="rId2"/>
              </a:rPr>
              <a:t>https://docs.google.com/document/d/14UrRF03nItefuGnEEI-ffTShuhXvPXiXEzXVn0ckoRE/edit</a:t>
            </a:r>
            <a:endParaRPr/>
          </a:p>
          <a:p>
            <a:pPr indent="0" lvl="0" marL="0" rtl="0" algn="l">
              <a:spcBef>
                <a:spcPts val="0"/>
              </a:spcBef>
              <a:spcAft>
                <a:spcPts val="0"/>
              </a:spcAft>
              <a:buNone/>
            </a:pPr>
            <a:r>
              <a:rPr lang="en">
                <a:highlight>
                  <a:srgbClr val="FFFF00"/>
                </a:highlight>
              </a:rPr>
              <a:t>And the reflection journal: </a:t>
            </a:r>
            <a:endParaRPr>
              <a:highlight>
                <a:srgbClr val="FFFF00"/>
              </a:highlight>
            </a:endParaRPr>
          </a:p>
          <a:p>
            <a:pPr indent="0" lvl="0" marL="0" rtl="0" algn="l">
              <a:spcBef>
                <a:spcPts val="0"/>
              </a:spcBef>
              <a:spcAft>
                <a:spcPts val="0"/>
              </a:spcAft>
              <a:buNone/>
            </a:pPr>
            <a:r>
              <a:t/>
            </a:r>
            <a:endParaRPr/>
          </a:p>
          <a:p>
            <a:pPr indent="0" lvl="0" marL="0" rtl="0" algn="l">
              <a:spcBef>
                <a:spcPts val="0"/>
              </a:spcBef>
              <a:spcAft>
                <a:spcPts val="0"/>
              </a:spcAft>
              <a:buNone/>
            </a:pPr>
            <a:r>
              <a:rPr lang="en"/>
              <a:t>If you are interested in a PD credit here is the link to the registration page: </a:t>
            </a:r>
            <a:r>
              <a:rPr lang="en" u="sng">
                <a:solidFill>
                  <a:schemeClr val="hlink"/>
                </a:solidFill>
                <a:hlinkClick r:id="rId3"/>
              </a:rPr>
              <a:t>http://pdlearn.nnu.edu/modules/shop/index.html?action=section&amp;OfferingID=2027783&amp;SectionID=2027789</a:t>
            </a:r>
            <a:r>
              <a:rPr lang="en"/>
              <a:t> please let me know off line if you have any questions at scates@sde.idaho.gov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g26fe82b21d2_0_1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1" name="Google Shape;151;g26fe82b21d2_0_1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u="sng">
                <a:solidFill>
                  <a:schemeClr val="hlink"/>
                </a:solidFill>
                <a:hlinkClick r:id="rId2"/>
              </a:rPr>
              <a:t>https://static1.squarespace.com/static/5e90af1f141b51081e7194aa/t/5f43ff9d6a8cb7299871698c/1598291869551/REDI+Agreements+2020.pdf</a:t>
            </a:r>
            <a:r>
              <a:rPr lang="en">
                <a:solidFill>
                  <a:schemeClr val="dk1"/>
                </a:solidFill>
              </a:rPr>
              <a:t>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 name="Shape 156"/>
        <p:cNvGrpSpPr/>
        <p:nvPr/>
      </p:nvGrpSpPr>
      <p:grpSpPr>
        <a:xfrm>
          <a:off x="0" y="0"/>
          <a:ext cx="0" cy="0"/>
          <a:chOff x="0" y="0"/>
          <a:chExt cx="0" cy="0"/>
        </a:xfrm>
      </p:grpSpPr>
      <p:sp>
        <p:nvSpPr>
          <p:cNvPr id="157" name="Google Shape;157;gb9eac273eb_2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8" name="Google Shape;158;gb9eac273eb_2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rPr lang="en"/>
              <a:t>7:10</a:t>
            </a:r>
            <a:endParaRPr/>
          </a:p>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1" name="Shape 201"/>
        <p:cNvGrpSpPr/>
        <p:nvPr/>
      </p:nvGrpSpPr>
      <p:grpSpPr>
        <a:xfrm>
          <a:off x="0" y="0"/>
          <a:ext cx="0" cy="0"/>
          <a:chOff x="0" y="0"/>
          <a:chExt cx="0" cy="0"/>
        </a:xfrm>
      </p:grpSpPr>
      <p:sp>
        <p:nvSpPr>
          <p:cNvPr id="202" name="Google Shape;202;gc9157504f2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3" name="Google Shape;203;gc9157504f2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400">
                <a:latin typeface="Spartan"/>
                <a:ea typeface="Spartan"/>
                <a:cs typeface="Spartan"/>
                <a:sym typeface="Spartan"/>
              </a:rPr>
              <a:t>Where does common vs. technical language come up in this video? </a:t>
            </a:r>
            <a:endParaRPr sz="1400">
              <a:latin typeface="Spartan"/>
              <a:ea typeface="Spartan"/>
              <a:cs typeface="Spartan"/>
              <a:sym typeface="Spartan"/>
            </a:endParaRPr>
          </a:p>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 name="Shape 208"/>
        <p:cNvGrpSpPr/>
        <p:nvPr/>
      </p:nvGrpSpPr>
      <p:grpSpPr>
        <a:xfrm>
          <a:off x="0" y="0"/>
          <a:ext cx="0" cy="0"/>
          <a:chOff x="0" y="0"/>
          <a:chExt cx="0" cy="0"/>
        </a:xfrm>
      </p:grpSpPr>
      <p:sp>
        <p:nvSpPr>
          <p:cNvPr id="209" name="Google Shape;209;gc9157504f2_0_4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0" name="Google Shape;210;gc9157504f2_0_4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Source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4" name="Shape 214"/>
        <p:cNvGrpSpPr/>
        <p:nvPr/>
      </p:nvGrpSpPr>
      <p:grpSpPr>
        <a:xfrm>
          <a:off x="0" y="0"/>
          <a:ext cx="0" cy="0"/>
          <a:chOff x="0" y="0"/>
          <a:chExt cx="0" cy="0"/>
        </a:xfrm>
      </p:grpSpPr>
      <p:sp>
        <p:nvSpPr>
          <p:cNvPr id="215" name="Google Shape;215;gc9157504f2_0_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6" name="Google Shape;216;gc9157504f2_0_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0" name="Shape 220"/>
        <p:cNvGrpSpPr/>
        <p:nvPr/>
      </p:nvGrpSpPr>
      <p:grpSpPr>
        <a:xfrm>
          <a:off x="0" y="0"/>
          <a:ext cx="0" cy="0"/>
          <a:chOff x="0" y="0"/>
          <a:chExt cx="0" cy="0"/>
        </a:xfrm>
      </p:grpSpPr>
      <p:sp>
        <p:nvSpPr>
          <p:cNvPr id="221" name="Google Shape;221;gc9157504f2_0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2" name="Google Shape;222;gc9157504f2_0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Source: </a:t>
            </a:r>
            <a:r>
              <a:rPr lang="en" u="sng">
                <a:solidFill>
                  <a:schemeClr val="hlink"/>
                </a:solidFill>
                <a:hlinkClick r:id="rId2"/>
              </a:rPr>
              <a:t>https://www.researchgate.net/publication/315547774_Examining_Shifts_in_Teachers'_Understanding_of_NGSS_and_their_Impact_on_Planned_Instruction</a:t>
            </a:r>
            <a:r>
              <a:rPr lang="en"/>
              <a:t>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7" name="Shape 227"/>
        <p:cNvGrpSpPr/>
        <p:nvPr/>
      </p:nvGrpSpPr>
      <p:grpSpPr>
        <a:xfrm>
          <a:off x="0" y="0"/>
          <a:ext cx="0" cy="0"/>
          <a:chOff x="0" y="0"/>
          <a:chExt cx="0" cy="0"/>
        </a:xfrm>
      </p:grpSpPr>
      <p:sp>
        <p:nvSpPr>
          <p:cNvPr id="228" name="Google Shape;228;gc9157504f2_0_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9" name="Google Shape;229;gc9157504f2_0_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gc9157504f2_0_40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7" name="Google Shape;247;gc9157504f2_0_40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2" name="Shape 252"/>
        <p:cNvGrpSpPr/>
        <p:nvPr/>
      </p:nvGrpSpPr>
      <p:grpSpPr>
        <a:xfrm>
          <a:off x="0" y="0"/>
          <a:ext cx="0" cy="0"/>
          <a:chOff x="0" y="0"/>
          <a:chExt cx="0" cy="0"/>
        </a:xfrm>
      </p:grpSpPr>
      <p:sp>
        <p:nvSpPr>
          <p:cNvPr id="253" name="Google Shape;253;gbc5d272654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4" name="Google Shape;254;gbc5d272654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8" name="Shape 258"/>
        <p:cNvGrpSpPr/>
        <p:nvPr/>
      </p:nvGrpSpPr>
      <p:grpSpPr>
        <a:xfrm>
          <a:off x="0" y="0"/>
          <a:ext cx="0" cy="0"/>
          <a:chOff x="0" y="0"/>
          <a:chExt cx="0" cy="0"/>
        </a:xfrm>
      </p:grpSpPr>
      <p:sp>
        <p:nvSpPr>
          <p:cNvPr id="259" name="Google Shape;259;gc9157504f2_0_107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0" name="Google Shape;260;gc9157504f2_0_107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7:25</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4" name="Shape 264"/>
        <p:cNvGrpSpPr/>
        <p:nvPr/>
      </p:nvGrpSpPr>
      <p:grpSpPr>
        <a:xfrm>
          <a:off x="0" y="0"/>
          <a:ext cx="0" cy="0"/>
          <a:chOff x="0" y="0"/>
          <a:chExt cx="0" cy="0"/>
        </a:xfrm>
      </p:grpSpPr>
      <p:sp>
        <p:nvSpPr>
          <p:cNvPr id="265" name="Google Shape;265;gc9157504f2_0_43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6" name="Google Shape;266;gc9157504f2_0_4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7:56</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0" name="Shape 270"/>
        <p:cNvGrpSpPr/>
        <p:nvPr/>
      </p:nvGrpSpPr>
      <p:grpSpPr>
        <a:xfrm>
          <a:off x="0" y="0"/>
          <a:ext cx="0" cy="0"/>
          <a:chOff x="0" y="0"/>
          <a:chExt cx="0" cy="0"/>
        </a:xfrm>
      </p:grpSpPr>
      <p:sp>
        <p:nvSpPr>
          <p:cNvPr id="271" name="Google Shape;271;gbd879dc3e3_5_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2" name="Google Shape;272;gbd879dc3e3_5_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7:58</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8" name="Shape 308"/>
        <p:cNvGrpSpPr/>
        <p:nvPr/>
      </p:nvGrpSpPr>
      <p:grpSpPr>
        <a:xfrm>
          <a:off x="0" y="0"/>
          <a:ext cx="0" cy="0"/>
          <a:chOff x="0" y="0"/>
          <a:chExt cx="0" cy="0"/>
        </a:xfrm>
      </p:grpSpPr>
      <p:sp>
        <p:nvSpPr>
          <p:cNvPr id="309" name="Google Shape;309;gb98c398b75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10" name="Google Shape;310;gb98c398b75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8</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3.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showMasterSp="0">
  <p:cSld name="Custom Layout">
    <p:spTree>
      <p:nvGrpSpPr>
        <p:cNvPr id="12" name="Shape 12"/>
        <p:cNvGrpSpPr/>
        <p:nvPr/>
      </p:nvGrpSpPr>
      <p:grpSpPr>
        <a:xfrm>
          <a:off x="0" y="0"/>
          <a:ext cx="0" cy="0"/>
          <a:chOff x="0" y="0"/>
          <a:chExt cx="0" cy="0"/>
        </a:xfrm>
      </p:grpSpPr>
      <p:pic>
        <p:nvPicPr>
          <p:cNvPr id="13" name="Google Shape;13;p2"/>
          <p:cNvPicPr preferRelativeResize="0"/>
          <p:nvPr/>
        </p:nvPicPr>
        <p:blipFill rotWithShape="1">
          <a:blip r:embed="rId2">
            <a:alphaModFix/>
          </a:blip>
          <a:srcRect b="0" l="0" r="0" t="0"/>
          <a:stretch/>
        </p:blipFill>
        <p:spPr>
          <a:xfrm>
            <a:off x="0" y="1285"/>
            <a:ext cx="9144000" cy="5140929"/>
          </a:xfrm>
          <a:prstGeom prst="rect">
            <a:avLst/>
          </a:prstGeom>
          <a:noFill/>
          <a:ln>
            <a:noFill/>
          </a:ln>
        </p:spPr>
      </p:pic>
      <p:sp>
        <p:nvSpPr>
          <p:cNvPr id="14" name="Google Shape;14;p2"/>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15" name="Google Shape;15;p2"/>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16" name="Google Shape;16;p2"/>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17" name="Google Shape;17;p2"/>
          <p:cNvSpPr txBox="1"/>
          <p:nvPr>
            <p:ph type="title"/>
          </p:nvPr>
        </p:nvSpPr>
        <p:spPr>
          <a:xfrm>
            <a:off x="628650" y="3217936"/>
            <a:ext cx="8515500" cy="668400"/>
          </a:xfrm>
          <a:prstGeom prst="rect">
            <a:avLst/>
          </a:prstGeom>
          <a:noFill/>
          <a:ln>
            <a:noFill/>
          </a:ln>
        </p:spPr>
        <p:txBody>
          <a:bodyPr anchorCtr="0" anchor="t" bIns="34275" lIns="68575" spcFirstLastPara="1" rIns="68575" wrap="square" tIns="34275">
            <a:no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18" name="Google Shape;18;p2"/>
          <p:cNvSpPr txBox="1"/>
          <p:nvPr>
            <p:ph idx="1" type="body"/>
          </p:nvPr>
        </p:nvSpPr>
        <p:spPr>
          <a:xfrm>
            <a:off x="2686050" y="3998454"/>
            <a:ext cx="6457800" cy="516000"/>
          </a:xfrm>
          <a:prstGeom prst="rect">
            <a:avLst/>
          </a:prstGeom>
          <a:noFill/>
          <a:ln>
            <a:noFill/>
          </a:ln>
        </p:spPr>
        <p:txBody>
          <a:bodyPr anchorCtr="0" anchor="t" bIns="34275" lIns="68575" spcFirstLastPara="1" rIns="68575" wrap="square" tIns="34275">
            <a:noAutofit/>
          </a:bodyPr>
          <a:lstStyle>
            <a:lvl1pPr indent="-228600" lvl="0" marL="457200" algn="l">
              <a:lnSpc>
                <a:spcPct val="90000"/>
              </a:lnSpc>
              <a:spcBef>
                <a:spcPts val="800"/>
              </a:spcBef>
              <a:spcAft>
                <a:spcPts val="0"/>
              </a:spcAft>
              <a:buSzPts val="1800"/>
              <a:buNone/>
              <a:defRPr sz="1800">
                <a:solidFill>
                  <a:schemeClr val="dk1"/>
                </a:solidFill>
              </a:defRPr>
            </a:lvl1pPr>
            <a:lvl2pPr indent="-228600" lvl="1" marL="914400" algn="l">
              <a:lnSpc>
                <a:spcPct val="90000"/>
              </a:lnSpc>
              <a:spcBef>
                <a:spcPts val="400"/>
              </a:spcBef>
              <a:spcAft>
                <a:spcPts val="0"/>
              </a:spcAft>
              <a:buSzPts val="1500"/>
              <a:buNone/>
              <a:defRPr sz="1500">
                <a:solidFill>
                  <a:srgbClr val="888B94"/>
                </a:solidFill>
              </a:defRPr>
            </a:lvl2pPr>
            <a:lvl3pPr indent="-228600" lvl="2" marL="1371600" algn="l">
              <a:lnSpc>
                <a:spcPct val="90000"/>
              </a:lnSpc>
              <a:spcBef>
                <a:spcPts val="400"/>
              </a:spcBef>
              <a:spcAft>
                <a:spcPts val="0"/>
              </a:spcAft>
              <a:buSzPts val="1400"/>
              <a:buNone/>
              <a:defRPr sz="1400">
                <a:solidFill>
                  <a:srgbClr val="888B94"/>
                </a:solidFill>
              </a:defRPr>
            </a:lvl3pPr>
            <a:lvl4pPr indent="-228600" lvl="3" marL="1828800" algn="l">
              <a:lnSpc>
                <a:spcPct val="90000"/>
              </a:lnSpc>
              <a:spcBef>
                <a:spcPts val="400"/>
              </a:spcBef>
              <a:spcAft>
                <a:spcPts val="0"/>
              </a:spcAft>
              <a:buSzPts val="1200"/>
              <a:buNone/>
              <a:defRPr sz="1200">
                <a:solidFill>
                  <a:srgbClr val="888B94"/>
                </a:solidFill>
              </a:defRPr>
            </a:lvl4pPr>
            <a:lvl5pPr indent="-228600" lvl="4" marL="2286000" algn="l">
              <a:lnSpc>
                <a:spcPct val="90000"/>
              </a:lnSpc>
              <a:spcBef>
                <a:spcPts val="400"/>
              </a:spcBef>
              <a:spcAft>
                <a:spcPts val="0"/>
              </a:spcAft>
              <a:buSzPts val="1200"/>
              <a:buNone/>
              <a:defRPr sz="1200">
                <a:solidFill>
                  <a:srgbClr val="888B94"/>
                </a:solidFill>
              </a:defRPr>
            </a:lvl5pPr>
            <a:lvl6pPr indent="-228600" lvl="5" marL="2743200" algn="l">
              <a:lnSpc>
                <a:spcPct val="90000"/>
              </a:lnSpc>
              <a:spcBef>
                <a:spcPts val="400"/>
              </a:spcBef>
              <a:spcAft>
                <a:spcPts val="0"/>
              </a:spcAft>
              <a:buClr>
                <a:srgbClr val="888B94"/>
              </a:buClr>
              <a:buSzPts val="1200"/>
              <a:buNone/>
              <a:defRPr sz="1200">
                <a:solidFill>
                  <a:srgbClr val="888B94"/>
                </a:solidFill>
              </a:defRPr>
            </a:lvl6pPr>
            <a:lvl7pPr indent="-228600" lvl="6" marL="3200400" algn="l">
              <a:lnSpc>
                <a:spcPct val="90000"/>
              </a:lnSpc>
              <a:spcBef>
                <a:spcPts val="400"/>
              </a:spcBef>
              <a:spcAft>
                <a:spcPts val="0"/>
              </a:spcAft>
              <a:buClr>
                <a:srgbClr val="888B94"/>
              </a:buClr>
              <a:buSzPts val="1200"/>
              <a:buNone/>
              <a:defRPr sz="1200">
                <a:solidFill>
                  <a:srgbClr val="888B94"/>
                </a:solidFill>
              </a:defRPr>
            </a:lvl7pPr>
            <a:lvl8pPr indent="-228600" lvl="7" marL="3657600" algn="l">
              <a:lnSpc>
                <a:spcPct val="90000"/>
              </a:lnSpc>
              <a:spcBef>
                <a:spcPts val="400"/>
              </a:spcBef>
              <a:spcAft>
                <a:spcPts val="0"/>
              </a:spcAft>
              <a:buClr>
                <a:srgbClr val="888B94"/>
              </a:buClr>
              <a:buSzPts val="1200"/>
              <a:buNone/>
              <a:defRPr sz="1200">
                <a:solidFill>
                  <a:srgbClr val="888B94"/>
                </a:solidFill>
              </a:defRPr>
            </a:lvl8pPr>
            <a:lvl9pPr indent="-228600" lvl="8" marL="4114800" algn="l">
              <a:lnSpc>
                <a:spcPct val="90000"/>
              </a:lnSpc>
              <a:spcBef>
                <a:spcPts val="400"/>
              </a:spcBef>
              <a:spcAft>
                <a:spcPts val="0"/>
              </a:spcAft>
              <a:buClr>
                <a:srgbClr val="888B94"/>
              </a:buClr>
              <a:buSzPts val="1200"/>
              <a:buNone/>
              <a:defRPr sz="1200">
                <a:solidFill>
                  <a:srgbClr val="888B94"/>
                </a:solidFill>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p:cSld name="Title Slide">
    <p:spTree>
      <p:nvGrpSpPr>
        <p:cNvPr id="19" name="Shape 19"/>
        <p:cNvGrpSpPr/>
        <p:nvPr/>
      </p:nvGrpSpPr>
      <p:grpSpPr>
        <a:xfrm>
          <a:off x="0" y="0"/>
          <a:ext cx="0" cy="0"/>
          <a:chOff x="0" y="0"/>
          <a:chExt cx="0" cy="0"/>
        </a:xfrm>
      </p:grpSpPr>
      <p:pic>
        <p:nvPicPr>
          <p:cNvPr id="20" name="Google Shape;20;p3"/>
          <p:cNvPicPr preferRelativeResize="0"/>
          <p:nvPr/>
        </p:nvPicPr>
        <p:blipFill rotWithShape="1">
          <a:blip r:embed="rId2">
            <a:alphaModFix/>
          </a:blip>
          <a:srcRect b="0" l="0" r="0" t="0"/>
          <a:stretch/>
        </p:blipFill>
        <p:spPr>
          <a:xfrm>
            <a:off x="889" y="499"/>
            <a:ext cx="9142225" cy="5142499"/>
          </a:xfrm>
          <a:prstGeom prst="rect">
            <a:avLst/>
          </a:prstGeom>
          <a:noFill/>
          <a:ln>
            <a:noFill/>
          </a:ln>
        </p:spPr>
      </p:pic>
      <p:sp>
        <p:nvSpPr>
          <p:cNvPr id="21" name="Google Shape;21;p3"/>
          <p:cNvSpPr txBox="1"/>
          <p:nvPr>
            <p:ph idx="1" type="subTitle"/>
          </p:nvPr>
        </p:nvSpPr>
        <p:spPr>
          <a:xfrm>
            <a:off x="1143000" y="3244850"/>
            <a:ext cx="5610000" cy="778200"/>
          </a:xfrm>
          <a:prstGeom prst="rect">
            <a:avLst/>
          </a:prstGeom>
          <a:noFill/>
          <a:ln>
            <a:noFill/>
          </a:ln>
        </p:spPr>
        <p:txBody>
          <a:bodyPr anchorCtr="0" anchor="t" bIns="34275" lIns="68575" spcFirstLastPara="1" rIns="68575" wrap="square" tIns="34275">
            <a:noAutofit/>
          </a:bodyPr>
          <a:lstStyle>
            <a:lvl1pPr lvl="0" algn="l">
              <a:lnSpc>
                <a:spcPct val="90000"/>
              </a:lnSpc>
              <a:spcBef>
                <a:spcPts val="800"/>
              </a:spcBef>
              <a:spcAft>
                <a:spcPts val="0"/>
              </a:spcAft>
              <a:buSzPts val="1800"/>
              <a:buNone/>
              <a:defRPr sz="1800">
                <a:solidFill>
                  <a:schemeClr val="lt1"/>
                </a:solidFill>
              </a:defRPr>
            </a:lvl1pPr>
            <a:lvl2pPr lvl="1" algn="ctr">
              <a:lnSpc>
                <a:spcPct val="90000"/>
              </a:lnSpc>
              <a:spcBef>
                <a:spcPts val="400"/>
              </a:spcBef>
              <a:spcAft>
                <a:spcPts val="0"/>
              </a:spcAft>
              <a:buSzPts val="1500"/>
              <a:buNone/>
              <a:defRPr sz="1500"/>
            </a:lvl2pPr>
            <a:lvl3pPr lvl="2" algn="ctr">
              <a:lnSpc>
                <a:spcPct val="90000"/>
              </a:lnSpc>
              <a:spcBef>
                <a:spcPts val="400"/>
              </a:spcBef>
              <a:spcAft>
                <a:spcPts val="0"/>
              </a:spcAft>
              <a:buSzPts val="1400"/>
              <a:buNone/>
              <a:defRPr sz="1400"/>
            </a:lvl3pPr>
            <a:lvl4pPr lvl="3" algn="ctr">
              <a:lnSpc>
                <a:spcPct val="90000"/>
              </a:lnSpc>
              <a:spcBef>
                <a:spcPts val="400"/>
              </a:spcBef>
              <a:spcAft>
                <a:spcPts val="0"/>
              </a:spcAft>
              <a:buSzPts val="1200"/>
              <a:buNone/>
              <a:defRPr sz="1200"/>
            </a:lvl4pPr>
            <a:lvl5pPr lvl="4" algn="ctr">
              <a:lnSpc>
                <a:spcPct val="90000"/>
              </a:lnSpc>
              <a:spcBef>
                <a:spcPts val="400"/>
              </a:spcBef>
              <a:spcAft>
                <a:spcPts val="0"/>
              </a:spcAft>
              <a:buSzPts val="1200"/>
              <a:buNone/>
              <a:defRPr sz="1200"/>
            </a:lvl5pPr>
            <a:lvl6pPr lvl="5" algn="ctr">
              <a:lnSpc>
                <a:spcPct val="90000"/>
              </a:lnSpc>
              <a:spcBef>
                <a:spcPts val="400"/>
              </a:spcBef>
              <a:spcAft>
                <a:spcPts val="0"/>
              </a:spcAft>
              <a:buClr>
                <a:schemeClr val="dk1"/>
              </a:buClr>
              <a:buSzPts val="1200"/>
              <a:buNone/>
              <a:defRPr sz="1200"/>
            </a:lvl6pPr>
            <a:lvl7pPr lvl="6" algn="ctr">
              <a:lnSpc>
                <a:spcPct val="90000"/>
              </a:lnSpc>
              <a:spcBef>
                <a:spcPts val="400"/>
              </a:spcBef>
              <a:spcAft>
                <a:spcPts val="0"/>
              </a:spcAft>
              <a:buClr>
                <a:schemeClr val="dk1"/>
              </a:buClr>
              <a:buSzPts val="1200"/>
              <a:buNone/>
              <a:defRPr sz="1200"/>
            </a:lvl7pPr>
            <a:lvl8pPr lvl="7" algn="ctr">
              <a:lnSpc>
                <a:spcPct val="90000"/>
              </a:lnSpc>
              <a:spcBef>
                <a:spcPts val="400"/>
              </a:spcBef>
              <a:spcAft>
                <a:spcPts val="0"/>
              </a:spcAft>
              <a:buClr>
                <a:schemeClr val="dk1"/>
              </a:buClr>
              <a:buSzPts val="1200"/>
              <a:buNone/>
              <a:defRPr sz="1200"/>
            </a:lvl8pPr>
            <a:lvl9pPr lvl="8" algn="ctr">
              <a:lnSpc>
                <a:spcPct val="90000"/>
              </a:lnSpc>
              <a:spcBef>
                <a:spcPts val="400"/>
              </a:spcBef>
              <a:spcAft>
                <a:spcPts val="0"/>
              </a:spcAft>
              <a:buClr>
                <a:schemeClr val="dk1"/>
              </a:buClr>
              <a:buSzPts val="1200"/>
              <a:buNone/>
              <a:defRPr sz="1200"/>
            </a:lvl9pPr>
          </a:lstStyle>
          <a:p/>
        </p:txBody>
      </p:sp>
      <p:sp>
        <p:nvSpPr>
          <p:cNvPr id="22" name="Google Shape;22;p3"/>
          <p:cNvSpPr txBox="1"/>
          <p:nvPr>
            <p:ph type="title"/>
          </p:nvPr>
        </p:nvSpPr>
        <p:spPr>
          <a:xfrm>
            <a:off x="1143000" y="1198418"/>
            <a:ext cx="5610000" cy="20463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lt1"/>
              </a:buClr>
              <a:buSzPts val="3300"/>
              <a:buFont typeface="Open Sans SemiBold"/>
              <a:buNone/>
              <a:defRPr>
                <a:solidFill>
                  <a:schemeClr val="lt1"/>
                </a:solidFill>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23" name="Google Shape;23;p3"/>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24" name="Google Shape;24;p3"/>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25" name="Google Shape;25;p3"/>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spTree>
      <p:nvGrpSpPr>
        <p:cNvPr id="26" name="Shape 26"/>
        <p:cNvGrpSpPr/>
        <p:nvPr/>
      </p:nvGrpSpPr>
      <p:grpSpPr>
        <a:xfrm>
          <a:off x="0" y="0"/>
          <a:ext cx="0" cy="0"/>
          <a:chOff x="0" y="0"/>
          <a:chExt cx="0" cy="0"/>
        </a:xfrm>
      </p:grpSpPr>
      <p:pic>
        <p:nvPicPr>
          <p:cNvPr id="27" name="Google Shape;27;p4"/>
          <p:cNvPicPr preferRelativeResize="0"/>
          <p:nvPr/>
        </p:nvPicPr>
        <p:blipFill rotWithShape="1">
          <a:blip r:embed="rId2">
            <a:alphaModFix/>
          </a:blip>
          <a:srcRect b="0" l="0" r="0" t="0"/>
          <a:stretch/>
        </p:blipFill>
        <p:spPr>
          <a:xfrm>
            <a:off x="890" y="501"/>
            <a:ext cx="9142220" cy="5142499"/>
          </a:xfrm>
          <a:prstGeom prst="rect">
            <a:avLst/>
          </a:prstGeom>
          <a:noFill/>
          <a:ln>
            <a:noFill/>
          </a:ln>
        </p:spPr>
      </p:pic>
      <p:sp>
        <p:nvSpPr>
          <p:cNvPr id="28" name="Google Shape;28;p4"/>
          <p:cNvSpPr txBox="1"/>
          <p:nvPr>
            <p:ph type="title"/>
          </p:nvPr>
        </p:nvSpPr>
        <p:spPr>
          <a:xfrm>
            <a:off x="1420092" y="317500"/>
            <a:ext cx="6255300" cy="2034900"/>
          </a:xfrm>
          <a:prstGeom prst="rect">
            <a:avLst/>
          </a:prstGeom>
          <a:noFill/>
          <a:ln>
            <a:noFill/>
          </a:ln>
        </p:spPr>
        <p:txBody>
          <a:bodyPr anchorCtr="0" anchor="b" bIns="34275" lIns="68575" spcFirstLastPara="1" rIns="342900" wrap="square" tIns="34275">
            <a:noAutofit/>
          </a:bodyPr>
          <a:lstStyle>
            <a:lvl1pPr lvl="0" algn="l">
              <a:lnSpc>
                <a:spcPct val="90000"/>
              </a:lnSpc>
              <a:spcBef>
                <a:spcPts val="0"/>
              </a:spcBef>
              <a:spcAft>
                <a:spcPts val="0"/>
              </a:spcAft>
              <a:buClr>
                <a:schemeClr val="lt1"/>
              </a:buClr>
              <a:buSzPts val="4500"/>
              <a:buFont typeface="Open Sans SemiBold"/>
              <a:buNone/>
              <a:defRPr sz="4500">
                <a:solidFill>
                  <a:schemeClr val="lt1"/>
                </a:solidFill>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29" name="Google Shape;29;p4"/>
          <p:cNvSpPr txBox="1"/>
          <p:nvPr>
            <p:ph idx="1" type="body"/>
          </p:nvPr>
        </p:nvSpPr>
        <p:spPr>
          <a:xfrm>
            <a:off x="1420092" y="2434701"/>
            <a:ext cx="6255300" cy="1125000"/>
          </a:xfrm>
          <a:prstGeom prst="rect">
            <a:avLst/>
          </a:prstGeom>
          <a:noFill/>
          <a:ln>
            <a:noFill/>
          </a:ln>
        </p:spPr>
        <p:txBody>
          <a:bodyPr anchorCtr="0" anchor="t" bIns="137150" lIns="68575" spcFirstLastPara="1" rIns="342900" wrap="square" tIns="137150">
            <a:noAutofit/>
          </a:bodyPr>
          <a:lstStyle>
            <a:lvl1pPr indent="-228600" lvl="0" marL="457200" algn="l">
              <a:lnSpc>
                <a:spcPct val="90000"/>
              </a:lnSpc>
              <a:spcBef>
                <a:spcPts val="800"/>
              </a:spcBef>
              <a:spcAft>
                <a:spcPts val="0"/>
              </a:spcAft>
              <a:buSzPts val="1800"/>
              <a:buNone/>
              <a:defRPr sz="1800">
                <a:solidFill>
                  <a:schemeClr val="lt1"/>
                </a:solidFill>
              </a:defRPr>
            </a:lvl1pPr>
            <a:lvl2pPr indent="-228600" lvl="1" marL="914400" algn="l">
              <a:lnSpc>
                <a:spcPct val="90000"/>
              </a:lnSpc>
              <a:spcBef>
                <a:spcPts val="400"/>
              </a:spcBef>
              <a:spcAft>
                <a:spcPts val="0"/>
              </a:spcAft>
              <a:buSzPts val="1500"/>
              <a:buNone/>
              <a:defRPr sz="1500">
                <a:solidFill>
                  <a:srgbClr val="888B94"/>
                </a:solidFill>
              </a:defRPr>
            </a:lvl2pPr>
            <a:lvl3pPr indent="-228600" lvl="2" marL="1371600" algn="l">
              <a:lnSpc>
                <a:spcPct val="90000"/>
              </a:lnSpc>
              <a:spcBef>
                <a:spcPts val="400"/>
              </a:spcBef>
              <a:spcAft>
                <a:spcPts val="0"/>
              </a:spcAft>
              <a:buSzPts val="1400"/>
              <a:buNone/>
              <a:defRPr sz="1400">
                <a:solidFill>
                  <a:srgbClr val="888B94"/>
                </a:solidFill>
              </a:defRPr>
            </a:lvl3pPr>
            <a:lvl4pPr indent="-228600" lvl="3" marL="1828800" algn="l">
              <a:lnSpc>
                <a:spcPct val="90000"/>
              </a:lnSpc>
              <a:spcBef>
                <a:spcPts val="400"/>
              </a:spcBef>
              <a:spcAft>
                <a:spcPts val="0"/>
              </a:spcAft>
              <a:buSzPts val="1200"/>
              <a:buNone/>
              <a:defRPr sz="1200">
                <a:solidFill>
                  <a:srgbClr val="888B94"/>
                </a:solidFill>
              </a:defRPr>
            </a:lvl4pPr>
            <a:lvl5pPr indent="-228600" lvl="4" marL="2286000" algn="l">
              <a:lnSpc>
                <a:spcPct val="90000"/>
              </a:lnSpc>
              <a:spcBef>
                <a:spcPts val="400"/>
              </a:spcBef>
              <a:spcAft>
                <a:spcPts val="0"/>
              </a:spcAft>
              <a:buSzPts val="1200"/>
              <a:buNone/>
              <a:defRPr sz="1200">
                <a:solidFill>
                  <a:srgbClr val="888B94"/>
                </a:solidFill>
              </a:defRPr>
            </a:lvl5pPr>
            <a:lvl6pPr indent="-228600" lvl="5" marL="2743200" algn="l">
              <a:lnSpc>
                <a:spcPct val="90000"/>
              </a:lnSpc>
              <a:spcBef>
                <a:spcPts val="400"/>
              </a:spcBef>
              <a:spcAft>
                <a:spcPts val="0"/>
              </a:spcAft>
              <a:buClr>
                <a:srgbClr val="888B94"/>
              </a:buClr>
              <a:buSzPts val="1200"/>
              <a:buNone/>
              <a:defRPr sz="1200">
                <a:solidFill>
                  <a:srgbClr val="888B94"/>
                </a:solidFill>
              </a:defRPr>
            </a:lvl6pPr>
            <a:lvl7pPr indent="-228600" lvl="6" marL="3200400" algn="l">
              <a:lnSpc>
                <a:spcPct val="90000"/>
              </a:lnSpc>
              <a:spcBef>
                <a:spcPts val="400"/>
              </a:spcBef>
              <a:spcAft>
                <a:spcPts val="0"/>
              </a:spcAft>
              <a:buClr>
                <a:srgbClr val="888B94"/>
              </a:buClr>
              <a:buSzPts val="1200"/>
              <a:buNone/>
              <a:defRPr sz="1200">
                <a:solidFill>
                  <a:srgbClr val="888B94"/>
                </a:solidFill>
              </a:defRPr>
            </a:lvl7pPr>
            <a:lvl8pPr indent="-228600" lvl="7" marL="3657600" algn="l">
              <a:lnSpc>
                <a:spcPct val="90000"/>
              </a:lnSpc>
              <a:spcBef>
                <a:spcPts val="400"/>
              </a:spcBef>
              <a:spcAft>
                <a:spcPts val="0"/>
              </a:spcAft>
              <a:buClr>
                <a:srgbClr val="888B94"/>
              </a:buClr>
              <a:buSzPts val="1200"/>
              <a:buNone/>
              <a:defRPr sz="1200">
                <a:solidFill>
                  <a:srgbClr val="888B94"/>
                </a:solidFill>
              </a:defRPr>
            </a:lvl8pPr>
            <a:lvl9pPr indent="-228600" lvl="8" marL="4114800" algn="l">
              <a:lnSpc>
                <a:spcPct val="90000"/>
              </a:lnSpc>
              <a:spcBef>
                <a:spcPts val="400"/>
              </a:spcBef>
              <a:spcAft>
                <a:spcPts val="0"/>
              </a:spcAft>
              <a:buClr>
                <a:srgbClr val="888B94"/>
              </a:buClr>
              <a:buSzPts val="1200"/>
              <a:buNone/>
              <a:defRPr sz="1200">
                <a:solidFill>
                  <a:srgbClr val="888B94"/>
                </a:solidFill>
              </a:defRPr>
            </a:lvl9pPr>
          </a:lstStyle>
          <a:p/>
        </p:txBody>
      </p:sp>
      <p:sp>
        <p:nvSpPr>
          <p:cNvPr id="30" name="Google Shape;30;p4"/>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31" name="Google Shape;31;p4"/>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32" name="Google Shape;32;p4"/>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p:cSld name="Two Content">
    <p:spTree>
      <p:nvGrpSpPr>
        <p:cNvPr id="33" name="Shape 33"/>
        <p:cNvGrpSpPr/>
        <p:nvPr/>
      </p:nvGrpSpPr>
      <p:grpSpPr>
        <a:xfrm>
          <a:off x="0" y="0"/>
          <a:ext cx="0" cy="0"/>
          <a:chOff x="0" y="0"/>
          <a:chExt cx="0" cy="0"/>
        </a:xfrm>
      </p:grpSpPr>
      <p:sp>
        <p:nvSpPr>
          <p:cNvPr id="34" name="Google Shape;34;p5"/>
          <p:cNvSpPr txBox="1"/>
          <p:nvPr>
            <p:ph idx="1" type="body"/>
          </p:nvPr>
        </p:nvSpPr>
        <p:spPr>
          <a:xfrm>
            <a:off x="628650" y="1369219"/>
            <a:ext cx="3886200" cy="3263400"/>
          </a:xfrm>
          <a:prstGeom prst="rect">
            <a:avLst/>
          </a:prstGeom>
          <a:noFill/>
          <a:ln>
            <a:noFill/>
          </a:ln>
        </p:spPr>
        <p:txBody>
          <a:bodyPr anchorCtr="0" anchor="t" bIns="34275" lIns="68575" spcFirstLastPara="1" rIns="68575" wrap="square" tIns="34275">
            <a:noAutofit/>
          </a:bodyPr>
          <a:lstStyle>
            <a:lvl1pPr indent="-317500" lvl="0" marL="457200" algn="l">
              <a:lnSpc>
                <a:spcPct val="90000"/>
              </a:lnSpc>
              <a:spcBef>
                <a:spcPts val="800"/>
              </a:spcBef>
              <a:spcAft>
                <a:spcPts val="0"/>
              </a:spcAft>
              <a:buSzPts val="1400"/>
              <a:buChar char="•"/>
              <a:defRPr/>
            </a:lvl1pPr>
            <a:lvl2pPr indent="-317500" lvl="1" marL="914400" algn="l">
              <a:lnSpc>
                <a:spcPct val="90000"/>
              </a:lnSpc>
              <a:spcBef>
                <a:spcPts val="400"/>
              </a:spcBef>
              <a:spcAft>
                <a:spcPts val="0"/>
              </a:spcAft>
              <a:buSzPts val="1400"/>
              <a:buChar char="•"/>
              <a:defRPr/>
            </a:lvl2pPr>
            <a:lvl3pPr indent="-317500" lvl="2" marL="1371600" algn="l">
              <a:lnSpc>
                <a:spcPct val="90000"/>
              </a:lnSpc>
              <a:spcBef>
                <a:spcPts val="400"/>
              </a:spcBef>
              <a:spcAft>
                <a:spcPts val="0"/>
              </a:spcAft>
              <a:buSzPts val="1400"/>
              <a:buChar char="•"/>
              <a:defRPr/>
            </a:lvl3pPr>
            <a:lvl4pPr indent="-317500" lvl="3" marL="1828800" algn="l">
              <a:lnSpc>
                <a:spcPct val="90000"/>
              </a:lnSpc>
              <a:spcBef>
                <a:spcPts val="400"/>
              </a:spcBef>
              <a:spcAft>
                <a:spcPts val="0"/>
              </a:spcAft>
              <a:buSzPts val="1400"/>
              <a:buChar char="•"/>
              <a:defRPr/>
            </a:lvl4pPr>
            <a:lvl5pPr indent="-317500" lvl="4" marL="2286000" algn="l">
              <a:lnSpc>
                <a:spcPct val="90000"/>
              </a:lnSpc>
              <a:spcBef>
                <a:spcPts val="400"/>
              </a:spcBef>
              <a:spcAft>
                <a:spcPts val="0"/>
              </a:spcAft>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35" name="Google Shape;35;p5"/>
          <p:cNvSpPr txBox="1"/>
          <p:nvPr>
            <p:ph idx="2" type="body"/>
          </p:nvPr>
        </p:nvSpPr>
        <p:spPr>
          <a:xfrm>
            <a:off x="4629150" y="1369219"/>
            <a:ext cx="3886200" cy="3263400"/>
          </a:xfrm>
          <a:prstGeom prst="rect">
            <a:avLst/>
          </a:prstGeom>
          <a:noFill/>
          <a:ln>
            <a:noFill/>
          </a:ln>
        </p:spPr>
        <p:txBody>
          <a:bodyPr anchorCtr="0" anchor="t" bIns="34275" lIns="68575" spcFirstLastPara="1" rIns="68575" wrap="square" tIns="34275">
            <a:noAutofit/>
          </a:bodyPr>
          <a:lstStyle>
            <a:lvl1pPr indent="-317500" lvl="0" marL="457200" algn="l">
              <a:lnSpc>
                <a:spcPct val="90000"/>
              </a:lnSpc>
              <a:spcBef>
                <a:spcPts val="800"/>
              </a:spcBef>
              <a:spcAft>
                <a:spcPts val="0"/>
              </a:spcAft>
              <a:buSzPts val="1400"/>
              <a:buChar char="•"/>
              <a:defRPr/>
            </a:lvl1pPr>
            <a:lvl2pPr indent="-317500" lvl="1" marL="914400" algn="l">
              <a:lnSpc>
                <a:spcPct val="90000"/>
              </a:lnSpc>
              <a:spcBef>
                <a:spcPts val="400"/>
              </a:spcBef>
              <a:spcAft>
                <a:spcPts val="0"/>
              </a:spcAft>
              <a:buSzPts val="1400"/>
              <a:buChar char="•"/>
              <a:defRPr/>
            </a:lvl2pPr>
            <a:lvl3pPr indent="-317500" lvl="2" marL="1371600" algn="l">
              <a:lnSpc>
                <a:spcPct val="90000"/>
              </a:lnSpc>
              <a:spcBef>
                <a:spcPts val="400"/>
              </a:spcBef>
              <a:spcAft>
                <a:spcPts val="0"/>
              </a:spcAft>
              <a:buSzPts val="1400"/>
              <a:buChar char="•"/>
              <a:defRPr/>
            </a:lvl3pPr>
            <a:lvl4pPr indent="-317500" lvl="3" marL="1828800" algn="l">
              <a:lnSpc>
                <a:spcPct val="90000"/>
              </a:lnSpc>
              <a:spcBef>
                <a:spcPts val="400"/>
              </a:spcBef>
              <a:spcAft>
                <a:spcPts val="0"/>
              </a:spcAft>
              <a:buSzPts val="1400"/>
              <a:buChar char="•"/>
              <a:defRPr/>
            </a:lvl4pPr>
            <a:lvl5pPr indent="-317500" lvl="4" marL="2286000" algn="l">
              <a:lnSpc>
                <a:spcPct val="90000"/>
              </a:lnSpc>
              <a:spcBef>
                <a:spcPts val="400"/>
              </a:spcBef>
              <a:spcAft>
                <a:spcPts val="0"/>
              </a:spcAft>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36" name="Google Shape;36;p5"/>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37" name="Google Shape;37;p5"/>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38" name="Google Shape;38;p5"/>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39" name="Google Shape;39;p5"/>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showMasterSp="0">
  <p:cSld name="Quote">
    <p:spTree>
      <p:nvGrpSpPr>
        <p:cNvPr id="40" name="Shape 40"/>
        <p:cNvGrpSpPr/>
        <p:nvPr/>
      </p:nvGrpSpPr>
      <p:grpSpPr>
        <a:xfrm>
          <a:off x="0" y="0"/>
          <a:ext cx="0" cy="0"/>
          <a:chOff x="0" y="0"/>
          <a:chExt cx="0" cy="0"/>
        </a:xfrm>
      </p:grpSpPr>
      <p:pic>
        <p:nvPicPr>
          <p:cNvPr id="41" name="Google Shape;41;p6"/>
          <p:cNvPicPr preferRelativeResize="0"/>
          <p:nvPr/>
        </p:nvPicPr>
        <p:blipFill rotWithShape="1">
          <a:blip r:embed="rId2">
            <a:alphaModFix/>
          </a:blip>
          <a:srcRect b="0" l="0" r="0" t="0"/>
          <a:stretch/>
        </p:blipFill>
        <p:spPr>
          <a:xfrm>
            <a:off x="0" y="1285"/>
            <a:ext cx="9144000" cy="5140929"/>
          </a:xfrm>
          <a:prstGeom prst="rect">
            <a:avLst/>
          </a:prstGeom>
          <a:noFill/>
          <a:ln>
            <a:noFill/>
          </a:ln>
        </p:spPr>
      </p:pic>
      <p:sp>
        <p:nvSpPr>
          <p:cNvPr id="42" name="Google Shape;42;p6"/>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43" name="Google Shape;43;p6"/>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44" name="Google Shape;44;p6"/>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45" name="Google Shape;45;p6"/>
          <p:cNvSpPr txBox="1"/>
          <p:nvPr>
            <p:ph idx="1" type="body"/>
          </p:nvPr>
        </p:nvSpPr>
        <p:spPr>
          <a:xfrm>
            <a:off x="628650" y="1094185"/>
            <a:ext cx="7794900" cy="2113200"/>
          </a:xfrm>
          <a:prstGeom prst="rect">
            <a:avLst/>
          </a:prstGeom>
          <a:noFill/>
          <a:ln>
            <a:noFill/>
          </a:ln>
        </p:spPr>
        <p:txBody>
          <a:bodyPr anchorCtr="0" anchor="t" bIns="685800" lIns="1234425" spcFirstLastPara="1" rIns="1234425" wrap="square" tIns="685800">
            <a:noAutofit/>
          </a:bodyPr>
          <a:lstStyle>
            <a:lvl1pPr indent="-228600" lvl="0" marL="457200" algn="l">
              <a:lnSpc>
                <a:spcPct val="90000"/>
              </a:lnSpc>
              <a:spcBef>
                <a:spcPts val="800"/>
              </a:spcBef>
              <a:spcAft>
                <a:spcPts val="0"/>
              </a:spcAft>
              <a:buSzPts val="2700"/>
              <a:buNone/>
              <a:defRPr i="1" sz="2700"/>
            </a:lvl1pPr>
            <a:lvl2pPr indent="-228600" lvl="1" marL="914400" algn="l">
              <a:lnSpc>
                <a:spcPct val="90000"/>
              </a:lnSpc>
              <a:spcBef>
                <a:spcPts val="400"/>
              </a:spcBef>
              <a:spcAft>
                <a:spcPts val="0"/>
              </a:spcAft>
              <a:buSzPts val="1800"/>
              <a:buNone/>
              <a:defRPr/>
            </a:lvl2pPr>
            <a:lvl3pPr indent="-228600" lvl="2" marL="1371600" algn="l">
              <a:lnSpc>
                <a:spcPct val="90000"/>
              </a:lnSpc>
              <a:spcBef>
                <a:spcPts val="400"/>
              </a:spcBef>
              <a:spcAft>
                <a:spcPts val="0"/>
              </a:spcAft>
              <a:buSzPts val="1500"/>
              <a:buNone/>
              <a:defRPr/>
            </a:lvl3pPr>
            <a:lvl4pPr indent="-228600" lvl="3" marL="1828800" algn="l">
              <a:lnSpc>
                <a:spcPct val="90000"/>
              </a:lnSpc>
              <a:spcBef>
                <a:spcPts val="400"/>
              </a:spcBef>
              <a:spcAft>
                <a:spcPts val="0"/>
              </a:spcAft>
              <a:buSzPts val="1400"/>
              <a:buNone/>
              <a:defRPr/>
            </a:lvl4pPr>
            <a:lvl5pPr indent="-228600" lvl="4" marL="2286000" algn="l">
              <a:lnSpc>
                <a:spcPct val="90000"/>
              </a:lnSpc>
              <a:spcBef>
                <a:spcPts val="400"/>
              </a:spcBef>
              <a:spcAft>
                <a:spcPts val="0"/>
              </a:spcAft>
              <a:buSzPts val="1400"/>
              <a:buNone/>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46" name="Google Shape;46;p6"/>
          <p:cNvSpPr txBox="1"/>
          <p:nvPr>
            <p:ph idx="2" type="body"/>
          </p:nvPr>
        </p:nvSpPr>
        <p:spPr>
          <a:xfrm>
            <a:off x="621506" y="3213497"/>
            <a:ext cx="7802100" cy="638100"/>
          </a:xfrm>
          <a:prstGeom prst="rect">
            <a:avLst/>
          </a:prstGeom>
          <a:noFill/>
          <a:ln>
            <a:noFill/>
          </a:ln>
        </p:spPr>
        <p:txBody>
          <a:bodyPr anchorCtr="0" anchor="b" bIns="34275" lIns="68575" spcFirstLastPara="1" rIns="68575" wrap="square" tIns="34275">
            <a:noAutofit/>
          </a:bodyPr>
          <a:lstStyle>
            <a:lvl1pPr indent="-228600" lvl="0" marL="457200" algn="r">
              <a:lnSpc>
                <a:spcPct val="90000"/>
              </a:lnSpc>
              <a:spcBef>
                <a:spcPts val="800"/>
              </a:spcBef>
              <a:spcAft>
                <a:spcPts val="0"/>
              </a:spcAft>
              <a:buSzPts val="1400"/>
              <a:buNone/>
              <a:defRPr sz="1400"/>
            </a:lvl1pPr>
            <a:lvl2pPr indent="-228600" lvl="1" marL="914400" algn="r">
              <a:lnSpc>
                <a:spcPct val="90000"/>
              </a:lnSpc>
              <a:spcBef>
                <a:spcPts val="400"/>
              </a:spcBef>
              <a:spcAft>
                <a:spcPts val="0"/>
              </a:spcAft>
              <a:buSzPts val="1800"/>
              <a:buNone/>
              <a:defRPr/>
            </a:lvl2pPr>
            <a:lvl3pPr indent="-228600" lvl="2" marL="1371600" algn="r">
              <a:lnSpc>
                <a:spcPct val="90000"/>
              </a:lnSpc>
              <a:spcBef>
                <a:spcPts val="400"/>
              </a:spcBef>
              <a:spcAft>
                <a:spcPts val="0"/>
              </a:spcAft>
              <a:buSzPts val="1500"/>
              <a:buNone/>
              <a:defRPr/>
            </a:lvl3pPr>
            <a:lvl4pPr indent="-228600" lvl="3" marL="1828800" algn="r">
              <a:lnSpc>
                <a:spcPct val="90000"/>
              </a:lnSpc>
              <a:spcBef>
                <a:spcPts val="400"/>
              </a:spcBef>
              <a:spcAft>
                <a:spcPts val="0"/>
              </a:spcAft>
              <a:buSzPts val="1400"/>
              <a:buNone/>
              <a:defRPr/>
            </a:lvl4pPr>
            <a:lvl5pPr indent="-228600" lvl="4" marL="2286000" algn="r">
              <a:lnSpc>
                <a:spcPct val="90000"/>
              </a:lnSpc>
              <a:spcBef>
                <a:spcPts val="400"/>
              </a:spcBef>
              <a:spcAft>
                <a:spcPts val="0"/>
              </a:spcAft>
              <a:buSzPts val="1400"/>
              <a:buNone/>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showMasterSp="0" type="twoTxTwoObj">
  <p:cSld name="TWO_OBJECTS_WITH_TEXT">
    <p:spTree>
      <p:nvGrpSpPr>
        <p:cNvPr id="47" name="Shape 47"/>
        <p:cNvGrpSpPr/>
        <p:nvPr/>
      </p:nvGrpSpPr>
      <p:grpSpPr>
        <a:xfrm>
          <a:off x="0" y="0"/>
          <a:ext cx="0" cy="0"/>
          <a:chOff x="0" y="0"/>
          <a:chExt cx="0" cy="0"/>
        </a:xfrm>
      </p:grpSpPr>
      <p:pic>
        <p:nvPicPr>
          <p:cNvPr id="48" name="Google Shape;48;p7"/>
          <p:cNvPicPr preferRelativeResize="0"/>
          <p:nvPr/>
        </p:nvPicPr>
        <p:blipFill rotWithShape="1">
          <a:blip r:embed="rId2">
            <a:alphaModFix/>
          </a:blip>
          <a:srcRect b="0" l="0" r="0" t="0"/>
          <a:stretch/>
        </p:blipFill>
        <p:spPr>
          <a:xfrm>
            <a:off x="0" y="1285"/>
            <a:ext cx="9144000" cy="5140929"/>
          </a:xfrm>
          <a:prstGeom prst="rect">
            <a:avLst/>
          </a:prstGeom>
          <a:noFill/>
          <a:ln>
            <a:noFill/>
          </a:ln>
        </p:spPr>
      </p:pic>
      <p:sp>
        <p:nvSpPr>
          <p:cNvPr id="49" name="Google Shape;49;p7"/>
          <p:cNvSpPr txBox="1"/>
          <p:nvPr>
            <p:ph type="title"/>
          </p:nvPr>
        </p:nvSpPr>
        <p:spPr>
          <a:xfrm>
            <a:off x="629841" y="273844"/>
            <a:ext cx="7886700" cy="8619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50" name="Google Shape;50;p7"/>
          <p:cNvSpPr txBox="1"/>
          <p:nvPr>
            <p:ph idx="1" type="body"/>
          </p:nvPr>
        </p:nvSpPr>
        <p:spPr>
          <a:xfrm>
            <a:off x="629841" y="1260871"/>
            <a:ext cx="3868200" cy="685800"/>
          </a:xfrm>
          <a:prstGeom prst="rect">
            <a:avLst/>
          </a:prstGeom>
          <a:noFill/>
          <a:ln>
            <a:noFill/>
          </a:ln>
        </p:spPr>
        <p:txBody>
          <a:bodyPr anchorCtr="0" anchor="b" bIns="34275" lIns="68575" spcFirstLastPara="1" rIns="68575" wrap="square" tIns="34275">
            <a:noAutofit/>
          </a:bodyPr>
          <a:lstStyle>
            <a:lvl1pPr indent="-228600" lvl="0" marL="457200" algn="l">
              <a:lnSpc>
                <a:spcPct val="90000"/>
              </a:lnSpc>
              <a:spcBef>
                <a:spcPts val="800"/>
              </a:spcBef>
              <a:spcAft>
                <a:spcPts val="0"/>
              </a:spcAft>
              <a:buSzPts val="2100"/>
              <a:buNone/>
              <a:defRPr b="1" sz="2100">
                <a:latin typeface="Open Sans SemiBold"/>
                <a:ea typeface="Open Sans SemiBold"/>
                <a:cs typeface="Open Sans SemiBold"/>
                <a:sym typeface="Open Sans SemiBold"/>
              </a:defRPr>
            </a:lvl1pPr>
            <a:lvl2pPr indent="-228600" lvl="1" marL="914400" algn="l">
              <a:lnSpc>
                <a:spcPct val="90000"/>
              </a:lnSpc>
              <a:spcBef>
                <a:spcPts val="400"/>
              </a:spcBef>
              <a:spcAft>
                <a:spcPts val="0"/>
              </a:spcAft>
              <a:buSzPts val="1500"/>
              <a:buNone/>
              <a:defRPr b="1" sz="1500"/>
            </a:lvl2pPr>
            <a:lvl3pPr indent="-228600" lvl="2" marL="1371600" algn="l">
              <a:lnSpc>
                <a:spcPct val="90000"/>
              </a:lnSpc>
              <a:spcBef>
                <a:spcPts val="400"/>
              </a:spcBef>
              <a:spcAft>
                <a:spcPts val="0"/>
              </a:spcAft>
              <a:buSzPts val="1400"/>
              <a:buNone/>
              <a:defRPr b="1" sz="1400"/>
            </a:lvl3pPr>
            <a:lvl4pPr indent="-228600" lvl="3" marL="1828800" algn="l">
              <a:lnSpc>
                <a:spcPct val="90000"/>
              </a:lnSpc>
              <a:spcBef>
                <a:spcPts val="400"/>
              </a:spcBef>
              <a:spcAft>
                <a:spcPts val="0"/>
              </a:spcAft>
              <a:buSzPts val="1200"/>
              <a:buNone/>
              <a:defRPr b="1" sz="1200"/>
            </a:lvl4pPr>
            <a:lvl5pPr indent="-228600" lvl="4" marL="2286000" algn="l">
              <a:lnSpc>
                <a:spcPct val="90000"/>
              </a:lnSpc>
              <a:spcBef>
                <a:spcPts val="400"/>
              </a:spcBef>
              <a:spcAft>
                <a:spcPts val="0"/>
              </a:spcAft>
              <a:buSzPts val="1200"/>
              <a:buNone/>
              <a:defRPr b="1" sz="1200"/>
            </a:lvl5pPr>
            <a:lvl6pPr indent="-228600" lvl="5" marL="2743200" algn="l">
              <a:lnSpc>
                <a:spcPct val="90000"/>
              </a:lnSpc>
              <a:spcBef>
                <a:spcPts val="400"/>
              </a:spcBef>
              <a:spcAft>
                <a:spcPts val="0"/>
              </a:spcAft>
              <a:buClr>
                <a:schemeClr val="dk1"/>
              </a:buClr>
              <a:buSzPts val="1200"/>
              <a:buNone/>
              <a:defRPr b="1" sz="1200"/>
            </a:lvl6pPr>
            <a:lvl7pPr indent="-228600" lvl="6" marL="3200400" algn="l">
              <a:lnSpc>
                <a:spcPct val="90000"/>
              </a:lnSpc>
              <a:spcBef>
                <a:spcPts val="400"/>
              </a:spcBef>
              <a:spcAft>
                <a:spcPts val="0"/>
              </a:spcAft>
              <a:buClr>
                <a:schemeClr val="dk1"/>
              </a:buClr>
              <a:buSzPts val="1200"/>
              <a:buNone/>
              <a:defRPr b="1" sz="1200"/>
            </a:lvl7pPr>
            <a:lvl8pPr indent="-228600" lvl="7" marL="3657600" algn="l">
              <a:lnSpc>
                <a:spcPct val="90000"/>
              </a:lnSpc>
              <a:spcBef>
                <a:spcPts val="400"/>
              </a:spcBef>
              <a:spcAft>
                <a:spcPts val="0"/>
              </a:spcAft>
              <a:buClr>
                <a:schemeClr val="dk1"/>
              </a:buClr>
              <a:buSzPts val="1200"/>
              <a:buNone/>
              <a:defRPr b="1" sz="1200"/>
            </a:lvl8pPr>
            <a:lvl9pPr indent="-228600" lvl="8" marL="4114800" algn="l">
              <a:lnSpc>
                <a:spcPct val="90000"/>
              </a:lnSpc>
              <a:spcBef>
                <a:spcPts val="400"/>
              </a:spcBef>
              <a:spcAft>
                <a:spcPts val="0"/>
              </a:spcAft>
              <a:buClr>
                <a:schemeClr val="dk1"/>
              </a:buClr>
              <a:buSzPts val="1200"/>
              <a:buNone/>
              <a:defRPr b="1" sz="1200"/>
            </a:lvl9pPr>
          </a:lstStyle>
          <a:p/>
        </p:txBody>
      </p:sp>
      <p:sp>
        <p:nvSpPr>
          <p:cNvPr id="51" name="Google Shape;51;p7"/>
          <p:cNvSpPr txBox="1"/>
          <p:nvPr>
            <p:ph idx="2" type="body"/>
          </p:nvPr>
        </p:nvSpPr>
        <p:spPr>
          <a:xfrm>
            <a:off x="629841" y="2003821"/>
            <a:ext cx="3868200" cy="2235600"/>
          </a:xfrm>
          <a:prstGeom prst="rect">
            <a:avLst/>
          </a:prstGeom>
          <a:noFill/>
          <a:ln>
            <a:noFill/>
          </a:ln>
        </p:spPr>
        <p:txBody>
          <a:bodyPr anchorCtr="0" anchor="t" bIns="34275" lIns="68575" spcFirstLastPara="1" rIns="68575" wrap="square" tIns="34275">
            <a:noAutofit/>
          </a:bodyPr>
          <a:lstStyle>
            <a:lvl1pPr indent="-342900" lvl="0" marL="457200" algn="l">
              <a:lnSpc>
                <a:spcPct val="90000"/>
              </a:lnSpc>
              <a:spcBef>
                <a:spcPts val="800"/>
              </a:spcBef>
              <a:spcAft>
                <a:spcPts val="0"/>
              </a:spcAft>
              <a:buSzPts val="1800"/>
              <a:buChar char="•"/>
              <a:defRPr sz="1800"/>
            </a:lvl1pPr>
            <a:lvl2pPr indent="-323850" lvl="1" marL="914400" algn="l">
              <a:lnSpc>
                <a:spcPct val="90000"/>
              </a:lnSpc>
              <a:spcBef>
                <a:spcPts val="400"/>
              </a:spcBef>
              <a:spcAft>
                <a:spcPts val="0"/>
              </a:spcAft>
              <a:buSzPts val="1500"/>
              <a:buChar char="•"/>
              <a:defRPr sz="1500"/>
            </a:lvl2pPr>
            <a:lvl3pPr indent="-317500" lvl="2" marL="1371600" algn="l">
              <a:lnSpc>
                <a:spcPct val="90000"/>
              </a:lnSpc>
              <a:spcBef>
                <a:spcPts val="400"/>
              </a:spcBef>
              <a:spcAft>
                <a:spcPts val="0"/>
              </a:spcAft>
              <a:buSzPts val="1400"/>
              <a:buChar char="•"/>
              <a:defRPr/>
            </a:lvl3pPr>
            <a:lvl4pPr indent="-317500" lvl="3" marL="1828800" algn="l">
              <a:lnSpc>
                <a:spcPct val="90000"/>
              </a:lnSpc>
              <a:spcBef>
                <a:spcPts val="400"/>
              </a:spcBef>
              <a:spcAft>
                <a:spcPts val="0"/>
              </a:spcAft>
              <a:buSzPts val="1400"/>
              <a:buChar char="•"/>
              <a:defRPr/>
            </a:lvl4pPr>
            <a:lvl5pPr indent="-317500" lvl="4" marL="2286000" algn="l">
              <a:lnSpc>
                <a:spcPct val="90000"/>
              </a:lnSpc>
              <a:spcBef>
                <a:spcPts val="400"/>
              </a:spcBef>
              <a:spcAft>
                <a:spcPts val="0"/>
              </a:spcAft>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52" name="Google Shape;52;p7"/>
          <p:cNvSpPr txBox="1"/>
          <p:nvPr>
            <p:ph idx="3" type="body"/>
          </p:nvPr>
        </p:nvSpPr>
        <p:spPr>
          <a:xfrm>
            <a:off x="4629150" y="1260871"/>
            <a:ext cx="3887400" cy="685800"/>
          </a:xfrm>
          <a:prstGeom prst="rect">
            <a:avLst/>
          </a:prstGeom>
          <a:noFill/>
          <a:ln>
            <a:noFill/>
          </a:ln>
        </p:spPr>
        <p:txBody>
          <a:bodyPr anchorCtr="0" anchor="b" bIns="34275" lIns="68575" spcFirstLastPara="1" rIns="68575" wrap="square" tIns="34275">
            <a:noAutofit/>
          </a:bodyPr>
          <a:lstStyle>
            <a:lvl1pPr indent="-228600" lvl="0" marL="457200" algn="l">
              <a:lnSpc>
                <a:spcPct val="90000"/>
              </a:lnSpc>
              <a:spcBef>
                <a:spcPts val="800"/>
              </a:spcBef>
              <a:spcAft>
                <a:spcPts val="0"/>
              </a:spcAft>
              <a:buSzPts val="2100"/>
              <a:buNone/>
              <a:defRPr b="1" sz="2100">
                <a:latin typeface="Open Sans SemiBold"/>
                <a:ea typeface="Open Sans SemiBold"/>
                <a:cs typeface="Open Sans SemiBold"/>
                <a:sym typeface="Open Sans SemiBold"/>
              </a:defRPr>
            </a:lvl1pPr>
            <a:lvl2pPr indent="-228600" lvl="1" marL="914400" algn="l">
              <a:lnSpc>
                <a:spcPct val="90000"/>
              </a:lnSpc>
              <a:spcBef>
                <a:spcPts val="400"/>
              </a:spcBef>
              <a:spcAft>
                <a:spcPts val="0"/>
              </a:spcAft>
              <a:buSzPts val="1500"/>
              <a:buNone/>
              <a:defRPr b="1" sz="1500"/>
            </a:lvl2pPr>
            <a:lvl3pPr indent="-228600" lvl="2" marL="1371600" algn="l">
              <a:lnSpc>
                <a:spcPct val="90000"/>
              </a:lnSpc>
              <a:spcBef>
                <a:spcPts val="400"/>
              </a:spcBef>
              <a:spcAft>
                <a:spcPts val="0"/>
              </a:spcAft>
              <a:buSzPts val="1400"/>
              <a:buNone/>
              <a:defRPr b="1" sz="1400"/>
            </a:lvl3pPr>
            <a:lvl4pPr indent="-228600" lvl="3" marL="1828800" algn="l">
              <a:lnSpc>
                <a:spcPct val="90000"/>
              </a:lnSpc>
              <a:spcBef>
                <a:spcPts val="400"/>
              </a:spcBef>
              <a:spcAft>
                <a:spcPts val="0"/>
              </a:spcAft>
              <a:buSzPts val="1200"/>
              <a:buNone/>
              <a:defRPr b="1" sz="1200"/>
            </a:lvl4pPr>
            <a:lvl5pPr indent="-228600" lvl="4" marL="2286000" algn="l">
              <a:lnSpc>
                <a:spcPct val="90000"/>
              </a:lnSpc>
              <a:spcBef>
                <a:spcPts val="400"/>
              </a:spcBef>
              <a:spcAft>
                <a:spcPts val="0"/>
              </a:spcAft>
              <a:buSzPts val="1200"/>
              <a:buNone/>
              <a:defRPr b="1" sz="1200"/>
            </a:lvl5pPr>
            <a:lvl6pPr indent="-228600" lvl="5" marL="2743200" algn="l">
              <a:lnSpc>
                <a:spcPct val="90000"/>
              </a:lnSpc>
              <a:spcBef>
                <a:spcPts val="400"/>
              </a:spcBef>
              <a:spcAft>
                <a:spcPts val="0"/>
              </a:spcAft>
              <a:buClr>
                <a:schemeClr val="dk1"/>
              </a:buClr>
              <a:buSzPts val="1200"/>
              <a:buNone/>
              <a:defRPr b="1" sz="1200"/>
            </a:lvl6pPr>
            <a:lvl7pPr indent="-228600" lvl="6" marL="3200400" algn="l">
              <a:lnSpc>
                <a:spcPct val="90000"/>
              </a:lnSpc>
              <a:spcBef>
                <a:spcPts val="400"/>
              </a:spcBef>
              <a:spcAft>
                <a:spcPts val="0"/>
              </a:spcAft>
              <a:buClr>
                <a:schemeClr val="dk1"/>
              </a:buClr>
              <a:buSzPts val="1200"/>
              <a:buNone/>
              <a:defRPr b="1" sz="1200"/>
            </a:lvl7pPr>
            <a:lvl8pPr indent="-228600" lvl="7" marL="3657600" algn="l">
              <a:lnSpc>
                <a:spcPct val="90000"/>
              </a:lnSpc>
              <a:spcBef>
                <a:spcPts val="400"/>
              </a:spcBef>
              <a:spcAft>
                <a:spcPts val="0"/>
              </a:spcAft>
              <a:buClr>
                <a:schemeClr val="dk1"/>
              </a:buClr>
              <a:buSzPts val="1200"/>
              <a:buNone/>
              <a:defRPr b="1" sz="1200"/>
            </a:lvl8pPr>
            <a:lvl9pPr indent="-228600" lvl="8" marL="4114800" algn="l">
              <a:lnSpc>
                <a:spcPct val="90000"/>
              </a:lnSpc>
              <a:spcBef>
                <a:spcPts val="400"/>
              </a:spcBef>
              <a:spcAft>
                <a:spcPts val="0"/>
              </a:spcAft>
              <a:buClr>
                <a:schemeClr val="dk1"/>
              </a:buClr>
              <a:buSzPts val="1200"/>
              <a:buNone/>
              <a:defRPr b="1" sz="1200"/>
            </a:lvl9pPr>
          </a:lstStyle>
          <a:p/>
        </p:txBody>
      </p:sp>
      <p:sp>
        <p:nvSpPr>
          <p:cNvPr id="53" name="Google Shape;53;p7"/>
          <p:cNvSpPr txBox="1"/>
          <p:nvPr>
            <p:ph idx="4" type="body"/>
          </p:nvPr>
        </p:nvSpPr>
        <p:spPr>
          <a:xfrm>
            <a:off x="4629150" y="2003821"/>
            <a:ext cx="3887400" cy="2235600"/>
          </a:xfrm>
          <a:prstGeom prst="rect">
            <a:avLst/>
          </a:prstGeom>
          <a:noFill/>
          <a:ln>
            <a:noFill/>
          </a:ln>
        </p:spPr>
        <p:txBody>
          <a:bodyPr anchorCtr="0" anchor="t" bIns="34275" lIns="68575" spcFirstLastPara="1" rIns="68575" wrap="square" tIns="34275">
            <a:noAutofit/>
          </a:bodyPr>
          <a:lstStyle>
            <a:lvl1pPr indent="-342900" lvl="0" marL="457200" algn="l">
              <a:lnSpc>
                <a:spcPct val="90000"/>
              </a:lnSpc>
              <a:spcBef>
                <a:spcPts val="800"/>
              </a:spcBef>
              <a:spcAft>
                <a:spcPts val="0"/>
              </a:spcAft>
              <a:buSzPts val="1800"/>
              <a:buChar char="•"/>
              <a:defRPr sz="1800"/>
            </a:lvl1pPr>
            <a:lvl2pPr indent="-323850" lvl="1" marL="914400" algn="l">
              <a:lnSpc>
                <a:spcPct val="90000"/>
              </a:lnSpc>
              <a:spcBef>
                <a:spcPts val="400"/>
              </a:spcBef>
              <a:spcAft>
                <a:spcPts val="0"/>
              </a:spcAft>
              <a:buSzPts val="1500"/>
              <a:buChar char="•"/>
              <a:defRPr sz="1500"/>
            </a:lvl2pPr>
            <a:lvl3pPr indent="-317500" lvl="2" marL="1371600" algn="l">
              <a:lnSpc>
                <a:spcPct val="90000"/>
              </a:lnSpc>
              <a:spcBef>
                <a:spcPts val="400"/>
              </a:spcBef>
              <a:spcAft>
                <a:spcPts val="0"/>
              </a:spcAft>
              <a:buSzPts val="1400"/>
              <a:buChar char="•"/>
              <a:defRPr/>
            </a:lvl3pPr>
            <a:lvl4pPr indent="-317500" lvl="3" marL="1828800" algn="l">
              <a:lnSpc>
                <a:spcPct val="90000"/>
              </a:lnSpc>
              <a:spcBef>
                <a:spcPts val="400"/>
              </a:spcBef>
              <a:spcAft>
                <a:spcPts val="0"/>
              </a:spcAft>
              <a:buSzPts val="1400"/>
              <a:buChar char="•"/>
              <a:defRPr/>
            </a:lvl4pPr>
            <a:lvl5pPr indent="-317500" lvl="4" marL="2286000" algn="l">
              <a:lnSpc>
                <a:spcPct val="90000"/>
              </a:lnSpc>
              <a:spcBef>
                <a:spcPts val="400"/>
              </a:spcBef>
              <a:spcAft>
                <a:spcPts val="0"/>
              </a:spcAft>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54" name="Google Shape;54;p7"/>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55" name="Google Shape;55;p7"/>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56" name="Google Shape;56;p7"/>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hoto" showMasterSp="0">
  <p:cSld name="photo">
    <p:spTree>
      <p:nvGrpSpPr>
        <p:cNvPr id="57" name="Shape 57"/>
        <p:cNvGrpSpPr/>
        <p:nvPr/>
      </p:nvGrpSpPr>
      <p:grpSpPr>
        <a:xfrm>
          <a:off x="0" y="0"/>
          <a:ext cx="0" cy="0"/>
          <a:chOff x="0" y="0"/>
          <a:chExt cx="0" cy="0"/>
        </a:xfrm>
      </p:grpSpPr>
      <p:pic>
        <p:nvPicPr>
          <p:cNvPr id="58" name="Google Shape;58;p8"/>
          <p:cNvPicPr preferRelativeResize="0"/>
          <p:nvPr/>
        </p:nvPicPr>
        <p:blipFill rotWithShape="1">
          <a:blip r:embed="rId2">
            <a:alphaModFix/>
          </a:blip>
          <a:srcRect b="0" l="0" r="0" t="0"/>
          <a:stretch/>
        </p:blipFill>
        <p:spPr>
          <a:xfrm>
            <a:off x="1143" y="1928"/>
            <a:ext cx="9141714" cy="5139644"/>
          </a:xfrm>
          <a:prstGeom prst="rect">
            <a:avLst/>
          </a:prstGeom>
          <a:noFill/>
          <a:ln>
            <a:noFill/>
          </a:ln>
        </p:spPr>
      </p:pic>
      <p:sp>
        <p:nvSpPr>
          <p:cNvPr id="59" name="Google Shape;59;p8"/>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60" name="Google Shape;60;p8"/>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61" name="Google Shape;61;p8"/>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62" name="Google Shape;62;p8"/>
          <p:cNvSpPr/>
          <p:nvPr>
            <p:ph idx="2" type="pic"/>
          </p:nvPr>
        </p:nvSpPr>
        <p:spPr>
          <a:xfrm>
            <a:off x="0" y="0"/>
            <a:ext cx="9141600" cy="3837600"/>
          </a:xfrm>
          <a:prstGeom prst="rect">
            <a:avLst/>
          </a:prstGeom>
          <a:noFill/>
          <a:ln>
            <a:noFill/>
          </a:ln>
        </p:spPr>
        <p:txBody>
          <a:bodyPr anchorCtr="0" anchor="ctr" bIns="34275" lIns="68575" spcFirstLastPara="1" rIns="68575" wrap="square" tIns="34275">
            <a:noAutofit/>
          </a:bodyPr>
          <a:lstStyle>
            <a:lvl1pPr lvl="0" marR="0" rtl="0" algn="ctr">
              <a:lnSpc>
                <a:spcPct val="90000"/>
              </a:lnSpc>
              <a:spcBef>
                <a:spcPts val="800"/>
              </a:spcBef>
              <a:spcAft>
                <a:spcPts val="0"/>
              </a:spcAft>
              <a:buClr>
                <a:schemeClr val="accent2"/>
              </a:buClr>
              <a:buSzPts val="2100"/>
              <a:buFont typeface="Arial"/>
              <a:buNone/>
              <a:defRPr b="0" i="0" sz="2100" u="none" cap="none" strike="noStrike">
                <a:solidFill>
                  <a:schemeClr val="dk1"/>
                </a:solidFill>
                <a:latin typeface="Open Sans Light"/>
                <a:ea typeface="Open Sans Light"/>
                <a:cs typeface="Open Sans Light"/>
                <a:sym typeface="Open Sans Light"/>
              </a:defRPr>
            </a:lvl1pPr>
            <a:lvl2pPr lvl="1" marR="0" rtl="0" algn="l">
              <a:lnSpc>
                <a:spcPct val="90000"/>
              </a:lnSpc>
              <a:spcBef>
                <a:spcPts val="400"/>
              </a:spcBef>
              <a:spcAft>
                <a:spcPts val="0"/>
              </a:spcAft>
              <a:buClr>
                <a:schemeClr val="accent1"/>
              </a:buClr>
              <a:buSzPts val="1800"/>
              <a:buFont typeface="Arial"/>
              <a:buChar char="•"/>
              <a:defRPr b="0" i="0" sz="1800" u="none" cap="none" strike="noStrike">
                <a:solidFill>
                  <a:schemeClr val="dk1"/>
                </a:solidFill>
                <a:latin typeface="Open Sans Light"/>
                <a:ea typeface="Open Sans Light"/>
                <a:cs typeface="Open Sans Light"/>
                <a:sym typeface="Open Sans Light"/>
              </a:defRPr>
            </a:lvl2pPr>
            <a:lvl3pPr lvl="2" marR="0" rtl="0" algn="l">
              <a:lnSpc>
                <a:spcPct val="90000"/>
              </a:lnSpc>
              <a:spcBef>
                <a:spcPts val="400"/>
              </a:spcBef>
              <a:spcAft>
                <a:spcPts val="0"/>
              </a:spcAft>
              <a:buClr>
                <a:srgbClr val="3171D1"/>
              </a:buClr>
              <a:buSzPts val="1500"/>
              <a:buFont typeface="Arial"/>
              <a:buChar char="•"/>
              <a:defRPr b="0" i="0" sz="1500" u="none" cap="none" strike="noStrike">
                <a:solidFill>
                  <a:schemeClr val="dk1"/>
                </a:solidFill>
                <a:latin typeface="Open Sans Light"/>
                <a:ea typeface="Open Sans Light"/>
                <a:cs typeface="Open Sans Light"/>
                <a:sym typeface="Open Sans Light"/>
              </a:defRPr>
            </a:lvl3pPr>
            <a:lvl4pPr lvl="3" marR="0" rtl="0" algn="l">
              <a:lnSpc>
                <a:spcPct val="90000"/>
              </a:lnSpc>
              <a:spcBef>
                <a:spcPts val="400"/>
              </a:spcBef>
              <a:spcAft>
                <a:spcPts val="0"/>
              </a:spcAft>
              <a:buClr>
                <a:schemeClr val="accent2"/>
              </a:buClr>
              <a:buSzPts val="1400"/>
              <a:buFont typeface="Arial"/>
              <a:buChar char="•"/>
              <a:defRPr b="0" i="0" sz="1400" u="none" cap="none" strike="noStrike">
                <a:solidFill>
                  <a:schemeClr val="dk1"/>
                </a:solidFill>
                <a:latin typeface="Open Sans Light"/>
                <a:ea typeface="Open Sans Light"/>
                <a:cs typeface="Open Sans Light"/>
                <a:sym typeface="Open Sans Light"/>
              </a:defRPr>
            </a:lvl4pPr>
            <a:lvl5pPr lvl="4" marR="0" rtl="0" algn="l">
              <a:lnSpc>
                <a:spcPct val="90000"/>
              </a:lnSpc>
              <a:spcBef>
                <a:spcPts val="400"/>
              </a:spcBef>
              <a:spcAft>
                <a:spcPts val="0"/>
              </a:spcAft>
              <a:buClr>
                <a:srgbClr val="888B90"/>
              </a:buClr>
              <a:buSzPts val="1400"/>
              <a:buFont typeface="Arial"/>
              <a:buChar char="•"/>
              <a:defRPr b="0" i="0" sz="1400" u="none" cap="none" strike="noStrike">
                <a:solidFill>
                  <a:schemeClr val="dk1"/>
                </a:solidFill>
                <a:latin typeface="Open Sans Light"/>
                <a:ea typeface="Open Sans Light"/>
                <a:cs typeface="Open Sans Light"/>
                <a:sym typeface="Open Sans Light"/>
              </a:defRPr>
            </a:lvl5pPr>
            <a:lvl6pPr lvl="5"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6pPr>
            <a:lvl7pPr lvl="6"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7pPr>
            <a:lvl8pPr lvl="7"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8pPr>
            <a:lvl9pPr lvl="8"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9pPr>
          </a:lstStyle>
          <a:p/>
        </p:txBody>
      </p:sp>
      <p:sp>
        <p:nvSpPr>
          <p:cNvPr id="63" name="Google Shape;63;p8"/>
          <p:cNvSpPr txBox="1"/>
          <p:nvPr>
            <p:ph type="title"/>
          </p:nvPr>
        </p:nvSpPr>
        <p:spPr>
          <a:xfrm>
            <a:off x="628650" y="3913909"/>
            <a:ext cx="7815600" cy="753000"/>
          </a:xfrm>
          <a:prstGeom prst="rect">
            <a:avLst/>
          </a:prstGeom>
          <a:noFill/>
          <a:ln>
            <a:noFill/>
          </a:ln>
        </p:spPr>
        <p:txBody>
          <a:bodyPr anchorCtr="0" anchor="t" bIns="34275" lIns="68575" spcFirstLastPara="1" rIns="68575" wrap="square" tIns="34275">
            <a:noAutofit/>
          </a:bodyPr>
          <a:lstStyle>
            <a:lvl1pPr lvl="0" algn="l">
              <a:lnSpc>
                <a:spcPct val="90000"/>
              </a:lnSpc>
              <a:spcBef>
                <a:spcPts val="0"/>
              </a:spcBef>
              <a:spcAft>
                <a:spcPts val="0"/>
              </a:spcAft>
              <a:buClr>
                <a:schemeClr val="lt1"/>
              </a:buClr>
              <a:buSzPts val="2400"/>
              <a:buFont typeface="Open Sans SemiBold"/>
              <a:buNone/>
              <a:defRPr sz="2400">
                <a:solidFill>
                  <a:schemeClr val="lt1"/>
                </a:solidFill>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star" showMasterSp="0">
  <p:cSld name="Title only star">
    <p:spTree>
      <p:nvGrpSpPr>
        <p:cNvPr id="64" name="Shape 64"/>
        <p:cNvGrpSpPr/>
        <p:nvPr/>
      </p:nvGrpSpPr>
      <p:grpSpPr>
        <a:xfrm>
          <a:off x="0" y="0"/>
          <a:ext cx="0" cy="0"/>
          <a:chOff x="0" y="0"/>
          <a:chExt cx="0" cy="0"/>
        </a:xfrm>
      </p:grpSpPr>
      <p:pic>
        <p:nvPicPr>
          <p:cNvPr id="65" name="Google Shape;65;p9"/>
          <p:cNvPicPr preferRelativeResize="0"/>
          <p:nvPr/>
        </p:nvPicPr>
        <p:blipFill rotWithShape="1">
          <a:blip r:embed="rId2">
            <a:alphaModFix/>
          </a:blip>
          <a:srcRect b="0" l="0" r="0" t="0"/>
          <a:stretch/>
        </p:blipFill>
        <p:spPr>
          <a:xfrm>
            <a:off x="0" y="1285"/>
            <a:ext cx="9144000" cy="5140929"/>
          </a:xfrm>
          <a:prstGeom prst="rect">
            <a:avLst/>
          </a:prstGeom>
          <a:noFill/>
          <a:ln>
            <a:noFill/>
          </a:ln>
        </p:spPr>
      </p:pic>
      <p:sp>
        <p:nvSpPr>
          <p:cNvPr id="66" name="Google Shape;66;p9"/>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67" name="Google Shape;67;p9"/>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68" name="Google Shape;68;p9"/>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69" name="Google Shape;69;p9"/>
          <p:cNvSpPr txBox="1"/>
          <p:nvPr>
            <p:ph type="title"/>
          </p:nvPr>
        </p:nvSpPr>
        <p:spPr>
          <a:xfrm>
            <a:off x="628650" y="2074664"/>
            <a:ext cx="7886700" cy="9942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lt1"/>
              </a:buClr>
              <a:buSzPts val="3300"/>
              <a:buFont typeface="Open Sans SemiBold"/>
              <a:buNone/>
              <a:defRPr>
                <a:solidFill>
                  <a:schemeClr val="lt1"/>
                </a:solidFill>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logo" showMasterSp="0">
  <p:cSld name="Title only logo">
    <p:spTree>
      <p:nvGrpSpPr>
        <p:cNvPr id="70" name="Shape 70"/>
        <p:cNvGrpSpPr/>
        <p:nvPr/>
      </p:nvGrpSpPr>
      <p:grpSpPr>
        <a:xfrm>
          <a:off x="0" y="0"/>
          <a:ext cx="0" cy="0"/>
          <a:chOff x="0" y="0"/>
          <a:chExt cx="0" cy="0"/>
        </a:xfrm>
      </p:grpSpPr>
      <p:pic>
        <p:nvPicPr>
          <p:cNvPr id="71" name="Google Shape;71;p10"/>
          <p:cNvPicPr preferRelativeResize="0"/>
          <p:nvPr/>
        </p:nvPicPr>
        <p:blipFill rotWithShape="1">
          <a:blip r:embed="rId2">
            <a:alphaModFix/>
          </a:blip>
          <a:srcRect b="0" l="0" r="0" t="0"/>
          <a:stretch/>
        </p:blipFill>
        <p:spPr>
          <a:xfrm>
            <a:off x="2285" y="1285"/>
            <a:ext cx="9139430" cy="5140929"/>
          </a:xfrm>
          <a:prstGeom prst="rect">
            <a:avLst/>
          </a:prstGeom>
          <a:noFill/>
          <a:ln>
            <a:noFill/>
          </a:ln>
        </p:spPr>
      </p:pic>
      <p:sp>
        <p:nvSpPr>
          <p:cNvPr id="72" name="Google Shape;72;p10"/>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73" name="Google Shape;73;p10"/>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74" name="Google Shape;74;p10"/>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75" name="Google Shape;75;p10"/>
          <p:cNvSpPr txBox="1"/>
          <p:nvPr>
            <p:ph type="title"/>
          </p:nvPr>
        </p:nvSpPr>
        <p:spPr>
          <a:xfrm>
            <a:off x="628650" y="2074664"/>
            <a:ext cx="7886700" cy="9942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lt1"/>
              </a:buClr>
              <a:buSzPts val="3300"/>
              <a:buFont typeface="Open Sans SemiBold"/>
              <a:buNone/>
              <a:defRPr>
                <a:solidFill>
                  <a:schemeClr val="lt1"/>
                </a:solidFill>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ideo">
  <p:cSld name="video">
    <p:spTree>
      <p:nvGrpSpPr>
        <p:cNvPr id="76" name="Shape 76"/>
        <p:cNvGrpSpPr/>
        <p:nvPr/>
      </p:nvGrpSpPr>
      <p:grpSpPr>
        <a:xfrm>
          <a:off x="0" y="0"/>
          <a:ext cx="0" cy="0"/>
          <a:chOff x="0" y="0"/>
          <a:chExt cx="0" cy="0"/>
        </a:xfrm>
      </p:grpSpPr>
      <p:sp>
        <p:nvSpPr>
          <p:cNvPr id="77" name="Google Shape;77;p11"/>
          <p:cNvSpPr/>
          <p:nvPr>
            <p:ph idx="2" type="media"/>
          </p:nvPr>
        </p:nvSpPr>
        <p:spPr>
          <a:xfrm>
            <a:off x="851188" y="602672"/>
            <a:ext cx="7441500" cy="3699300"/>
          </a:xfrm>
          <a:prstGeom prst="rect">
            <a:avLst/>
          </a:prstGeom>
          <a:noFill/>
          <a:ln>
            <a:noFill/>
          </a:ln>
        </p:spPr>
        <p:txBody>
          <a:bodyPr anchorCtr="0" anchor="ctr" bIns="34275" lIns="68575" spcFirstLastPara="1" rIns="68575" wrap="square" tIns="34275">
            <a:noAutofit/>
          </a:bodyPr>
          <a:lstStyle>
            <a:lvl1pPr lvl="0" marR="0" rtl="0" algn="ctr">
              <a:lnSpc>
                <a:spcPct val="90000"/>
              </a:lnSpc>
              <a:spcBef>
                <a:spcPts val="800"/>
              </a:spcBef>
              <a:spcAft>
                <a:spcPts val="0"/>
              </a:spcAft>
              <a:buClr>
                <a:schemeClr val="accent2"/>
              </a:buClr>
              <a:buSzPts val="2100"/>
              <a:buFont typeface="Arial"/>
              <a:buNone/>
              <a:defRPr b="0" i="0" sz="2100" u="none" cap="none" strike="noStrike">
                <a:latin typeface="Open Sans Light"/>
                <a:ea typeface="Open Sans Light"/>
                <a:cs typeface="Open Sans Light"/>
                <a:sym typeface="Open Sans Light"/>
              </a:defRPr>
            </a:lvl1pPr>
            <a:lvl2pPr lvl="1" marR="0" rtl="0" algn="l">
              <a:lnSpc>
                <a:spcPct val="90000"/>
              </a:lnSpc>
              <a:spcBef>
                <a:spcPts val="400"/>
              </a:spcBef>
              <a:spcAft>
                <a:spcPts val="0"/>
              </a:spcAft>
              <a:buClr>
                <a:schemeClr val="accent1"/>
              </a:buClr>
              <a:buSzPts val="1800"/>
              <a:buFont typeface="Arial"/>
              <a:buChar char="•"/>
              <a:defRPr b="0" i="0" sz="1800" u="none" cap="none" strike="noStrike">
                <a:solidFill>
                  <a:schemeClr val="dk1"/>
                </a:solidFill>
                <a:latin typeface="Open Sans Light"/>
                <a:ea typeface="Open Sans Light"/>
                <a:cs typeface="Open Sans Light"/>
                <a:sym typeface="Open Sans Light"/>
              </a:defRPr>
            </a:lvl2pPr>
            <a:lvl3pPr lvl="2" marR="0" rtl="0" algn="l">
              <a:lnSpc>
                <a:spcPct val="90000"/>
              </a:lnSpc>
              <a:spcBef>
                <a:spcPts val="400"/>
              </a:spcBef>
              <a:spcAft>
                <a:spcPts val="0"/>
              </a:spcAft>
              <a:buClr>
                <a:srgbClr val="3171D1"/>
              </a:buClr>
              <a:buSzPts val="1500"/>
              <a:buFont typeface="Arial"/>
              <a:buChar char="•"/>
              <a:defRPr b="0" i="0" sz="1500" u="none" cap="none" strike="noStrike">
                <a:solidFill>
                  <a:schemeClr val="dk1"/>
                </a:solidFill>
                <a:latin typeface="Open Sans Light"/>
                <a:ea typeface="Open Sans Light"/>
                <a:cs typeface="Open Sans Light"/>
                <a:sym typeface="Open Sans Light"/>
              </a:defRPr>
            </a:lvl3pPr>
            <a:lvl4pPr lvl="3" marR="0" rtl="0" algn="l">
              <a:lnSpc>
                <a:spcPct val="90000"/>
              </a:lnSpc>
              <a:spcBef>
                <a:spcPts val="400"/>
              </a:spcBef>
              <a:spcAft>
                <a:spcPts val="0"/>
              </a:spcAft>
              <a:buClr>
                <a:schemeClr val="accent2"/>
              </a:buClr>
              <a:buSzPts val="1400"/>
              <a:buFont typeface="Arial"/>
              <a:buChar char="•"/>
              <a:defRPr b="0" i="0" sz="1400" u="none" cap="none" strike="noStrike">
                <a:solidFill>
                  <a:schemeClr val="dk1"/>
                </a:solidFill>
                <a:latin typeface="Open Sans Light"/>
                <a:ea typeface="Open Sans Light"/>
                <a:cs typeface="Open Sans Light"/>
                <a:sym typeface="Open Sans Light"/>
              </a:defRPr>
            </a:lvl4pPr>
            <a:lvl5pPr lvl="4" marR="0" rtl="0" algn="l">
              <a:lnSpc>
                <a:spcPct val="90000"/>
              </a:lnSpc>
              <a:spcBef>
                <a:spcPts val="400"/>
              </a:spcBef>
              <a:spcAft>
                <a:spcPts val="0"/>
              </a:spcAft>
              <a:buClr>
                <a:srgbClr val="888B90"/>
              </a:buClr>
              <a:buSzPts val="1400"/>
              <a:buFont typeface="Arial"/>
              <a:buChar char="•"/>
              <a:defRPr b="0" i="0" sz="1400" u="none" cap="none" strike="noStrike">
                <a:solidFill>
                  <a:schemeClr val="dk1"/>
                </a:solidFill>
                <a:latin typeface="Open Sans Light"/>
                <a:ea typeface="Open Sans Light"/>
                <a:cs typeface="Open Sans Light"/>
                <a:sym typeface="Open Sans Light"/>
              </a:defRPr>
            </a:lvl5pPr>
            <a:lvl6pPr lvl="5"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6pPr>
            <a:lvl7pPr lvl="6"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7pPr>
            <a:lvl8pPr lvl="7"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8pPr>
            <a:lvl9pPr lvl="8"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9pPr>
          </a:lstStyle>
          <a:p/>
        </p:txBody>
      </p:sp>
      <p:sp>
        <p:nvSpPr>
          <p:cNvPr id="78" name="Google Shape;78;p11"/>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79" name="Google Shape;79;p11"/>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80" name="Google Shape;80;p11"/>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81" name="Shape 81"/>
        <p:cNvGrpSpPr/>
        <p:nvPr/>
      </p:nvGrpSpPr>
      <p:grpSpPr>
        <a:xfrm>
          <a:off x="0" y="0"/>
          <a:ext cx="0" cy="0"/>
          <a:chOff x="0" y="0"/>
          <a:chExt cx="0" cy="0"/>
        </a:xfrm>
      </p:grpSpPr>
      <p:sp>
        <p:nvSpPr>
          <p:cNvPr id="82" name="Google Shape;82;p12"/>
          <p:cNvSpPr txBox="1"/>
          <p:nvPr>
            <p:ph type="title"/>
          </p:nvPr>
        </p:nvSpPr>
        <p:spPr>
          <a:xfrm>
            <a:off x="629841" y="342900"/>
            <a:ext cx="2949300" cy="1200000"/>
          </a:xfrm>
          <a:prstGeom prst="rect">
            <a:avLst/>
          </a:prstGeom>
          <a:noFill/>
          <a:ln>
            <a:noFill/>
          </a:ln>
        </p:spPr>
        <p:txBody>
          <a:bodyPr anchorCtr="0" anchor="b" bIns="34275" lIns="68575" spcFirstLastPara="1" rIns="68575" wrap="square" tIns="34275">
            <a:noAutofit/>
          </a:bodyPr>
          <a:lstStyle>
            <a:lvl1pPr lvl="0" algn="l">
              <a:lnSpc>
                <a:spcPct val="90000"/>
              </a:lnSpc>
              <a:spcBef>
                <a:spcPts val="0"/>
              </a:spcBef>
              <a:spcAft>
                <a:spcPts val="0"/>
              </a:spcAft>
              <a:buClr>
                <a:schemeClr val="dk1"/>
              </a:buClr>
              <a:buSzPts val="2400"/>
              <a:buFont typeface="Open Sans SemiBold"/>
              <a:buNone/>
              <a:defRPr sz="24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83" name="Google Shape;83;p12"/>
          <p:cNvSpPr txBox="1"/>
          <p:nvPr>
            <p:ph idx="1" type="body"/>
          </p:nvPr>
        </p:nvSpPr>
        <p:spPr>
          <a:xfrm>
            <a:off x="3887391" y="342901"/>
            <a:ext cx="4629000" cy="4053000"/>
          </a:xfrm>
          <a:prstGeom prst="rect">
            <a:avLst/>
          </a:prstGeom>
          <a:noFill/>
          <a:ln>
            <a:noFill/>
          </a:ln>
        </p:spPr>
        <p:txBody>
          <a:bodyPr anchorCtr="0" anchor="ctr" bIns="34275" lIns="68575" spcFirstLastPara="1" rIns="68575" wrap="square" tIns="34275">
            <a:noAutofit/>
          </a:bodyPr>
          <a:lstStyle>
            <a:lvl1pPr indent="-381000" lvl="0" marL="457200" algn="l">
              <a:lnSpc>
                <a:spcPct val="90000"/>
              </a:lnSpc>
              <a:spcBef>
                <a:spcPts val="800"/>
              </a:spcBef>
              <a:spcAft>
                <a:spcPts val="0"/>
              </a:spcAft>
              <a:buSzPts val="2400"/>
              <a:buChar char="•"/>
              <a:defRPr sz="2400"/>
            </a:lvl1pPr>
            <a:lvl2pPr indent="-361950" lvl="1" marL="914400" algn="l">
              <a:lnSpc>
                <a:spcPct val="90000"/>
              </a:lnSpc>
              <a:spcBef>
                <a:spcPts val="400"/>
              </a:spcBef>
              <a:spcAft>
                <a:spcPts val="0"/>
              </a:spcAft>
              <a:buSzPts val="2100"/>
              <a:buChar char="•"/>
              <a:defRPr sz="2100"/>
            </a:lvl2pPr>
            <a:lvl3pPr indent="-342900" lvl="2" marL="1371600" algn="l">
              <a:lnSpc>
                <a:spcPct val="90000"/>
              </a:lnSpc>
              <a:spcBef>
                <a:spcPts val="400"/>
              </a:spcBef>
              <a:spcAft>
                <a:spcPts val="0"/>
              </a:spcAft>
              <a:buSzPts val="1800"/>
              <a:buChar char="•"/>
              <a:defRPr sz="1800"/>
            </a:lvl3pPr>
            <a:lvl4pPr indent="-323850" lvl="3" marL="1828800" algn="l">
              <a:lnSpc>
                <a:spcPct val="90000"/>
              </a:lnSpc>
              <a:spcBef>
                <a:spcPts val="400"/>
              </a:spcBef>
              <a:spcAft>
                <a:spcPts val="0"/>
              </a:spcAft>
              <a:buSzPts val="1500"/>
              <a:buChar char="•"/>
              <a:defRPr sz="1500"/>
            </a:lvl4pPr>
            <a:lvl5pPr indent="-323850" lvl="4" marL="2286000" algn="l">
              <a:lnSpc>
                <a:spcPct val="90000"/>
              </a:lnSpc>
              <a:spcBef>
                <a:spcPts val="400"/>
              </a:spcBef>
              <a:spcAft>
                <a:spcPts val="0"/>
              </a:spcAft>
              <a:buSzPts val="1500"/>
              <a:buChar char="•"/>
              <a:defRPr sz="1500"/>
            </a:lvl5pPr>
            <a:lvl6pPr indent="-323850" lvl="5" marL="2743200" algn="l">
              <a:lnSpc>
                <a:spcPct val="90000"/>
              </a:lnSpc>
              <a:spcBef>
                <a:spcPts val="400"/>
              </a:spcBef>
              <a:spcAft>
                <a:spcPts val="0"/>
              </a:spcAft>
              <a:buClr>
                <a:schemeClr val="dk1"/>
              </a:buClr>
              <a:buSzPts val="1500"/>
              <a:buChar char="•"/>
              <a:defRPr sz="1500"/>
            </a:lvl6pPr>
            <a:lvl7pPr indent="-323850" lvl="6" marL="3200400" algn="l">
              <a:lnSpc>
                <a:spcPct val="90000"/>
              </a:lnSpc>
              <a:spcBef>
                <a:spcPts val="400"/>
              </a:spcBef>
              <a:spcAft>
                <a:spcPts val="0"/>
              </a:spcAft>
              <a:buClr>
                <a:schemeClr val="dk1"/>
              </a:buClr>
              <a:buSzPts val="1500"/>
              <a:buChar char="•"/>
              <a:defRPr sz="1500"/>
            </a:lvl7pPr>
            <a:lvl8pPr indent="-323850" lvl="7" marL="3657600" algn="l">
              <a:lnSpc>
                <a:spcPct val="90000"/>
              </a:lnSpc>
              <a:spcBef>
                <a:spcPts val="400"/>
              </a:spcBef>
              <a:spcAft>
                <a:spcPts val="0"/>
              </a:spcAft>
              <a:buClr>
                <a:schemeClr val="dk1"/>
              </a:buClr>
              <a:buSzPts val="1500"/>
              <a:buChar char="•"/>
              <a:defRPr sz="1500"/>
            </a:lvl8pPr>
            <a:lvl9pPr indent="-323850" lvl="8" marL="4114800" algn="l">
              <a:lnSpc>
                <a:spcPct val="90000"/>
              </a:lnSpc>
              <a:spcBef>
                <a:spcPts val="400"/>
              </a:spcBef>
              <a:spcAft>
                <a:spcPts val="0"/>
              </a:spcAft>
              <a:buClr>
                <a:schemeClr val="dk1"/>
              </a:buClr>
              <a:buSzPts val="1500"/>
              <a:buChar char="•"/>
              <a:defRPr sz="1500"/>
            </a:lvl9pPr>
          </a:lstStyle>
          <a:p/>
        </p:txBody>
      </p:sp>
      <p:sp>
        <p:nvSpPr>
          <p:cNvPr id="84" name="Google Shape;84;p12"/>
          <p:cNvSpPr txBox="1"/>
          <p:nvPr>
            <p:ph idx="2" type="body"/>
          </p:nvPr>
        </p:nvSpPr>
        <p:spPr>
          <a:xfrm>
            <a:off x="629841" y="1543050"/>
            <a:ext cx="2949300" cy="2858700"/>
          </a:xfrm>
          <a:prstGeom prst="rect">
            <a:avLst/>
          </a:prstGeom>
          <a:noFill/>
          <a:ln>
            <a:noFill/>
          </a:ln>
        </p:spPr>
        <p:txBody>
          <a:bodyPr anchorCtr="0" anchor="t" bIns="34275" lIns="68575" spcFirstLastPara="1" rIns="68575" wrap="square" tIns="34275">
            <a:noAutofit/>
          </a:bodyPr>
          <a:lstStyle>
            <a:lvl1pPr indent="-228600" lvl="0" marL="457200" algn="l">
              <a:lnSpc>
                <a:spcPct val="90000"/>
              </a:lnSpc>
              <a:spcBef>
                <a:spcPts val="800"/>
              </a:spcBef>
              <a:spcAft>
                <a:spcPts val="0"/>
              </a:spcAft>
              <a:buSzPts val="1200"/>
              <a:buNone/>
              <a:defRPr sz="1200"/>
            </a:lvl1pPr>
            <a:lvl2pPr indent="-228600" lvl="1" marL="914400" algn="l">
              <a:lnSpc>
                <a:spcPct val="90000"/>
              </a:lnSpc>
              <a:spcBef>
                <a:spcPts val="400"/>
              </a:spcBef>
              <a:spcAft>
                <a:spcPts val="0"/>
              </a:spcAft>
              <a:buSzPts val="1100"/>
              <a:buNone/>
              <a:defRPr sz="1100"/>
            </a:lvl2pPr>
            <a:lvl3pPr indent="-228600" lvl="2" marL="1371600" algn="l">
              <a:lnSpc>
                <a:spcPct val="90000"/>
              </a:lnSpc>
              <a:spcBef>
                <a:spcPts val="400"/>
              </a:spcBef>
              <a:spcAft>
                <a:spcPts val="0"/>
              </a:spcAft>
              <a:buSzPts val="900"/>
              <a:buNone/>
              <a:defRPr sz="900"/>
            </a:lvl3pPr>
            <a:lvl4pPr indent="-228600" lvl="3" marL="1828800" algn="l">
              <a:lnSpc>
                <a:spcPct val="90000"/>
              </a:lnSpc>
              <a:spcBef>
                <a:spcPts val="400"/>
              </a:spcBef>
              <a:spcAft>
                <a:spcPts val="0"/>
              </a:spcAft>
              <a:buSzPts val="800"/>
              <a:buNone/>
              <a:defRPr sz="800"/>
            </a:lvl4pPr>
            <a:lvl5pPr indent="-228600" lvl="4" marL="2286000" algn="l">
              <a:lnSpc>
                <a:spcPct val="90000"/>
              </a:lnSpc>
              <a:spcBef>
                <a:spcPts val="400"/>
              </a:spcBef>
              <a:spcAft>
                <a:spcPts val="0"/>
              </a:spcAft>
              <a:buSzPts val="800"/>
              <a:buNone/>
              <a:defRPr sz="800"/>
            </a:lvl5pPr>
            <a:lvl6pPr indent="-228600" lvl="5" marL="2743200" algn="l">
              <a:lnSpc>
                <a:spcPct val="90000"/>
              </a:lnSpc>
              <a:spcBef>
                <a:spcPts val="400"/>
              </a:spcBef>
              <a:spcAft>
                <a:spcPts val="0"/>
              </a:spcAft>
              <a:buClr>
                <a:schemeClr val="dk1"/>
              </a:buClr>
              <a:buSzPts val="800"/>
              <a:buNone/>
              <a:defRPr sz="800"/>
            </a:lvl6pPr>
            <a:lvl7pPr indent="-228600" lvl="6" marL="3200400" algn="l">
              <a:lnSpc>
                <a:spcPct val="90000"/>
              </a:lnSpc>
              <a:spcBef>
                <a:spcPts val="400"/>
              </a:spcBef>
              <a:spcAft>
                <a:spcPts val="0"/>
              </a:spcAft>
              <a:buClr>
                <a:schemeClr val="dk1"/>
              </a:buClr>
              <a:buSzPts val="800"/>
              <a:buNone/>
              <a:defRPr sz="800"/>
            </a:lvl7pPr>
            <a:lvl8pPr indent="-228600" lvl="7" marL="3657600" algn="l">
              <a:lnSpc>
                <a:spcPct val="90000"/>
              </a:lnSpc>
              <a:spcBef>
                <a:spcPts val="400"/>
              </a:spcBef>
              <a:spcAft>
                <a:spcPts val="0"/>
              </a:spcAft>
              <a:buClr>
                <a:schemeClr val="dk1"/>
              </a:buClr>
              <a:buSzPts val="800"/>
              <a:buNone/>
              <a:defRPr sz="800"/>
            </a:lvl8pPr>
            <a:lvl9pPr indent="-228600" lvl="8" marL="4114800" algn="l">
              <a:lnSpc>
                <a:spcPct val="90000"/>
              </a:lnSpc>
              <a:spcBef>
                <a:spcPts val="400"/>
              </a:spcBef>
              <a:spcAft>
                <a:spcPts val="0"/>
              </a:spcAft>
              <a:buClr>
                <a:schemeClr val="dk1"/>
              </a:buClr>
              <a:buSzPts val="800"/>
              <a:buNone/>
              <a:defRPr sz="800"/>
            </a:lvl9pPr>
          </a:lstStyle>
          <a:p/>
        </p:txBody>
      </p:sp>
      <p:sp>
        <p:nvSpPr>
          <p:cNvPr id="85" name="Google Shape;85;p12"/>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86" name="Google Shape;86;p12"/>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87" name="Google Shape;87;p12"/>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 consultant information" showMasterSp="0">
  <p:cSld name="2 consultant information">
    <p:spTree>
      <p:nvGrpSpPr>
        <p:cNvPr id="88" name="Shape 88"/>
        <p:cNvGrpSpPr/>
        <p:nvPr/>
      </p:nvGrpSpPr>
      <p:grpSpPr>
        <a:xfrm>
          <a:off x="0" y="0"/>
          <a:ext cx="0" cy="0"/>
          <a:chOff x="0" y="0"/>
          <a:chExt cx="0" cy="0"/>
        </a:xfrm>
      </p:grpSpPr>
      <p:pic>
        <p:nvPicPr>
          <p:cNvPr descr="Kansans Can contact page&#10;Kansas State Department of Education&#10;www.ksde.org&#10;#KansansCan&#10;Kansas leads the world in the success of each student." id="89" name="Google Shape;89;p13"/>
          <p:cNvPicPr preferRelativeResize="0"/>
          <p:nvPr/>
        </p:nvPicPr>
        <p:blipFill rotWithShape="1">
          <a:blip r:embed="rId2">
            <a:alphaModFix/>
          </a:blip>
          <a:srcRect b="0" l="0" r="0" t="0"/>
          <a:stretch/>
        </p:blipFill>
        <p:spPr>
          <a:xfrm>
            <a:off x="0" y="0"/>
            <a:ext cx="9144000" cy="5143500"/>
          </a:xfrm>
          <a:prstGeom prst="rect">
            <a:avLst/>
          </a:prstGeom>
          <a:noFill/>
          <a:ln>
            <a:noFill/>
          </a:ln>
        </p:spPr>
      </p:pic>
      <p:sp>
        <p:nvSpPr>
          <p:cNvPr id="90" name="Google Shape;90;p13"/>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91" name="Google Shape;91;p13"/>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92" name="Google Shape;92;p13"/>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93" name="Google Shape;93;p13"/>
          <p:cNvSpPr txBox="1"/>
          <p:nvPr>
            <p:ph idx="1" type="body"/>
          </p:nvPr>
        </p:nvSpPr>
        <p:spPr>
          <a:xfrm>
            <a:off x="933667" y="2376055"/>
            <a:ext cx="3444300" cy="1765500"/>
          </a:xfrm>
          <a:prstGeom prst="rect">
            <a:avLst/>
          </a:prstGeom>
          <a:noFill/>
          <a:ln>
            <a:noFill/>
          </a:ln>
        </p:spPr>
        <p:txBody>
          <a:bodyPr anchorCtr="0" anchor="ctr" bIns="34275" lIns="68575" spcFirstLastPara="1" rIns="68575" wrap="square" tIns="34275">
            <a:noAutofit/>
          </a:bodyPr>
          <a:lstStyle>
            <a:lvl1pPr indent="-228600" lvl="0" marL="457200" algn="l">
              <a:lnSpc>
                <a:spcPct val="90000"/>
              </a:lnSpc>
              <a:spcBef>
                <a:spcPts val="800"/>
              </a:spcBef>
              <a:spcAft>
                <a:spcPts val="0"/>
              </a:spcAft>
              <a:buSzPts val="1500"/>
              <a:buNone/>
              <a:defRPr b="0" sz="1500"/>
            </a:lvl1pPr>
            <a:lvl2pPr indent="-228600" lvl="1" marL="914400" algn="l">
              <a:lnSpc>
                <a:spcPct val="90000"/>
              </a:lnSpc>
              <a:spcBef>
                <a:spcPts val="400"/>
              </a:spcBef>
              <a:spcAft>
                <a:spcPts val="0"/>
              </a:spcAft>
              <a:buSzPts val="1500"/>
              <a:buNone/>
              <a:defRPr sz="1500"/>
            </a:lvl2pPr>
            <a:lvl3pPr indent="-228600" lvl="2" marL="1371600" algn="l">
              <a:lnSpc>
                <a:spcPct val="90000"/>
              </a:lnSpc>
              <a:spcBef>
                <a:spcPts val="400"/>
              </a:spcBef>
              <a:spcAft>
                <a:spcPts val="0"/>
              </a:spcAft>
              <a:buSzPts val="1500"/>
              <a:buNone/>
              <a:defRPr/>
            </a:lvl3pPr>
            <a:lvl4pPr indent="-228600" lvl="3" marL="1828800" algn="l">
              <a:lnSpc>
                <a:spcPct val="90000"/>
              </a:lnSpc>
              <a:spcBef>
                <a:spcPts val="400"/>
              </a:spcBef>
              <a:spcAft>
                <a:spcPts val="0"/>
              </a:spcAft>
              <a:buSzPts val="1400"/>
              <a:buNone/>
              <a:defRPr/>
            </a:lvl4pPr>
            <a:lvl5pPr indent="-228600" lvl="4" marL="2286000" algn="l">
              <a:lnSpc>
                <a:spcPct val="90000"/>
              </a:lnSpc>
              <a:spcBef>
                <a:spcPts val="400"/>
              </a:spcBef>
              <a:spcAft>
                <a:spcPts val="0"/>
              </a:spcAft>
              <a:buSzPts val="1400"/>
              <a:buNone/>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94" name="Google Shape;94;p13"/>
          <p:cNvSpPr txBox="1"/>
          <p:nvPr>
            <p:ph idx="2" type="body"/>
          </p:nvPr>
        </p:nvSpPr>
        <p:spPr>
          <a:xfrm>
            <a:off x="4754057" y="2376055"/>
            <a:ext cx="3444300" cy="1765500"/>
          </a:xfrm>
          <a:prstGeom prst="rect">
            <a:avLst/>
          </a:prstGeom>
          <a:noFill/>
          <a:ln>
            <a:noFill/>
          </a:ln>
        </p:spPr>
        <p:txBody>
          <a:bodyPr anchorCtr="0" anchor="ctr" bIns="34275" lIns="68575" spcFirstLastPara="1" rIns="68575" wrap="square" tIns="34275">
            <a:noAutofit/>
          </a:bodyPr>
          <a:lstStyle>
            <a:lvl1pPr indent="-228600" lvl="0" marL="457200" algn="l">
              <a:lnSpc>
                <a:spcPct val="90000"/>
              </a:lnSpc>
              <a:spcBef>
                <a:spcPts val="800"/>
              </a:spcBef>
              <a:spcAft>
                <a:spcPts val="0"/>
              </a:spcAft>
              <a:buSzPts val="1500"/>
              <a:buNone/>
              <a:defRPr b="0" sz="1500"/>
            </a:lvl1pPr>
            <a:lvl2pPr indent="-228600" lvl="1" marL="914400" algn="l">
              <a:lnSpc>
                <a:spcPct val="90000"/>
              </a:lnSpc>
              <a:spcBef>
                <a:spcPts val="400"/>
              </a:spcBef>
              <a:spcAft>
                <a:spcPts val="0"/>
              </a:spcAft>
              <a:buSzPts val="1500"/>
              <a:buNone/>
              <a:defRPr sz="1500"/>
            </a:lvl2pPr>
            <a:lvl3pPr indent="-228600" lvl="2" marL="1371600" algn="l">
              <a:lnSpc>
                <a:spcPct val="90000"/>
              </a:lnSpc>
              <a:spcBef>
                <a:spcPts val="400"/>
              </a:spcBef>
              <a:spcAft>
                <a:spcPts val="0"/>
              </a:spcAft>
              <a:buSzPts val="1500"/>
              <a:buNone/>
              <a:defRPr/>
            </a:lvl3pPr>
            <a:lvl4pPr indent="-228600" lvl="3" marL="1828800" algn="l">
              <a:lnSpc>
                <a:spcPct val="90000"/>
              </a:lnSpc>
              <a:spcBef>
                <a:spcPts val="400"/>
              </a:spcBef>
              <a:spcAft>
                <a:spcPts val="0"/>
              </a:spcAft>
              <a:buSzPts val="1400"/>
              <a:buNone/>
              <a:defRPr/>
            </a:lvl4pPr>
            <a:lvl5pPr indent="-228600" lvl="4" marL="2286000" algn="l">
              <a:lnSpc>
                <a:spcPct val="90000"/>
              </a:lnSpc>
              <a:spcBef>
                <a:spcPts val="400"/>
              </a:spcBef>
              <a:spcAft>
                <a:spcPts val="0"/>
              </a:spcAft>
              <a:buSzPts val="1400"/>
              <a:buNone/>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descr="The Kansas State Department of Education does not discriminate on the basis of race, color, national origin, sex, disability or age in its programs and activities and provides equal access to the Boy Scouts and other designated youth groups. The following person has been designated to handle inquiries regarding the nondiscrimination policies:  KSDE General Counsel, Office of General Counsel, KSDE, Landon State Office Building, 900 S.W. Jackson, Suite 102, Topeka, KS 66612, (785) 296-3201." id="95" name="Google Shape;95;p13"/>
          <p:cNvSpPr txBox="1"/>
          <p:nvPr/>
        </p:nvSpPr>
        <p:spPr>
          <a:xfrm>
            <a:off x="933667" y="4246418"/>
            <a:ext cx="7264800" cy="381000"/>
          </a:xfrm>
          <a:prstGeom prst="rect">
            <a:avLst/>
          </a:prstGeom>
          <a:noFill/>
          <a:ln>
            <a:noFill/>
          </a:ln>
        </p:spPr>
        <p:txBody>
          <a:bodyPr anchorCtr="0" anchor="t" bIns="34275" lIns="68575" spcFirstLastPara="1" rIns="68575" wrap="square" tIns="34275">
            <a:noAutofit/>
          </a:bodyPr>
          <a:lstStyle/>
          <a:p>
            <a:pPr indent="0" lvl="0" marL="0" marR="0" rtl="0" algn="l">
              <a:spcBef>
                <a:spcPts val="0"/>
              </a:spcBef>
              <a:spcAft>
                <a:spcPts val="0"/>
              </a:spcAft>
              <a:buNone/>
            </a:pPr>
            <a:r>
              <a:rPr b="0" i="0" lang="en" sz="700" u="none" cap="none" strike="noStrike">
                <a:solidFill>
                  <a:schemeClr val="dk1"/>
                </a:solidFill>
                <a:latin typeface="Open Sans Light"/>
                <a:ea typeface="Open Sans Light"/>
                <a:cs typeface="Open Sans Light"/>
                <a:sym typeface="Open Sans Light"/>
              </a:rPr>
              <a:t>The Kansas State Department of Education does not discriminate on the basis of race, color, national origin, sex, disability or age in its programs and activities and provides equal access to the Boy Scouts and other designated youth groups. The following person has been designated to handle inquiries regarding the nondiscrimination policies:  KSDE General Counsel, Office of General Counsel, KSDE, Landon State Office Building, 900 S.W. Jackson, Suite 102, Topeka, KS 66612, (785) 296-3201.</a:t>
            </a:r>
            <a:endParaRPr sz="110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p:cSld name="Title and Content">
    <p:spTree>
      <p:nvGrpSpPr>
        <p:cNvPr id="96" name="Shape 96"/>
        <p:cNvGrpSpPr/>
        <p:nvPr/>
      </p:nvGrpSpPr>
      <p:grpSpPr>
        <a:xfrm>
          <a:off x="0" y="0"/>
          <a:ext cx="0" cy="0"/>
          <a:chOff x="0" y="0"/>
          <a:chExt cx="0" cy="0"/>
        </a:xfrm>
      </p:grpSpPr>
      <p:sp>
        <p:nvSpPr>
          <p:cNvPr id="97" name="Google Shape;97;p14"/>
          <p:cNvSpPr txBox="1"/>
          <p:nvPr>
            <p:ph idx="1" type="body"/>
          </p:nvPr>
        </p:nvSpPr>
        <p:spPr>
          <a:xfrm>
            <a:off x="628650" y="1233055"/>
            <a:ext cx="7886700" cy="3399600"/>
          </a:xfrm>
          <a:prstGeom prst="rect">
            <a:avLst/>
          </a:prstGeom>
          <a:noFill/>
          <a:ln>
            <a:noFill/>
          </a:ln>
        </p:spPr>
        <p:txBody>
          <a:bodyPr anchorCtr="0" anchor="t" bIns="34275" lIns="68575" spcFirstLastPara="1" rIns="68575" wrap="square" tIns="34275">
            <a:noAutofit/>
          </a:bodyPr>
          <a:lstStyle>
            <a:lvl1pPr indent="-317500" lvl="0" marL="457200" algn="l">
              <a:lnSpc>
                <a:spcPct val="90000"/>
              </a:lnSpc>
              <a:spcBef>
                <a:spcPts val="800"/>
              </a:spcBef>
              <a:spcAft>
                <a:spcPts val="0"/>
              </a:spcAft>
              <a:buSzPts val="1400"/>
              <a:buChar char="•"/>
              <a:defRPr/>
            </a:lvl1pPr>
            <a:lvl2pPr indent="-317500" lvl="1" marL="914400" algn="l">
              <a:lnSpc>
                <a:spcPct val="90000"/>
              </a:lnSpc>
              <a:spcBef>
                <a:spcPts val="400"/>
              </a:spcBef>
              <a:spcAft>
                <a:spcPts val="0"/>
              </a:spcAft>
              <a:buSzPts val="1400"/>
              <a:buChar char="•"/>
              <a:defRPr/>
            </a:lvl2pPr>
            <a:lvl3pPr indent="-317500" lvl="2" marL="1371600" algn="l">
              <a:lnSpc>
                <a:spcPct val="90000"/>
              </a:lnSpc>
              <a:spcBef>
                <a:spcPts val="400"/>
              </a:spcBef>
              <a:spcAft>
                <a:spcPts val="0"/>
              </a:spcAft>
              <a:buSzPts val="1400"/>
              <a:buChar char="•"/>
              <a:defRPr/>
            </a:lvl3pPr>
            <a:lvl4pPr indent="-317500" lvl="3" marL="1828800" algn="l">
              <a:lnSpc>
                <a:spcPct val="90000"/>
              </a:lnSpc>
              <a:spcBef>
                <a:spcPts val="400"/>
              </a:spcBef>
              <a:spcAft>
                <a:spcPts val="0"/>
              </a:spcAft>
              <a:buSzPts val="1400"/>
              <a:buChar char="•"/>
              <a:defRPr/>
            </a:lvl4pPr>
            <a:lvl5pPr indent="-317500" lvl="4" marL="2286000" algn="l">
              <a:lnSpc>
                <a:spcPct val="90000"/>
              </a:lnSpc>
              <a:spcBef>
                <a:spcPts val="400"/>
              </a:spcBef>
              <a:spcAft>
                <a:spcPts val="0"/>
              </a:spcAft>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98" name="Google Shape;98;p14"/>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99" name="Google Shape;99;p14"/>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100" name="Google Shape;100;p14"/>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101" name="Google Shape;101;p14"/>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102" name="Shape 102"/>
        <p:cNvGrpSpPr/>
        <p:nvPr/>
      </p:nvGrpSpPr>
      <p:grpSpPr>
        <a:xfrm>
          <a:off x="0" y="0"/>
          <a:ext cx="0" cy="0"/>
          <a:chOff x="0" y="0"/>
          <a:chExt cx="0" cy="0"/>
        </a:xfrm>
      </p:grpSpPr>
      <p:sp>
        <p:nvSpPr>
          <p:cNvPr id="103" name="Google Shape;103;p15"/>
          <p:cNvSpPr txBox="1"/>
          <p:nvPr>
            <p:ph type="title"/>
          </p:nvPr>
        </p:nvSpPr>
        <p:spPr>
          <a:xfrm>
            <a:off x="629841" y="342900"/>
            <a:ext cx="2949300" cy="1200000"/>
          </a:xfrm>
          <a:prstGeom prst="rect">
            <a:avLst/>
          </a:prstGeom>
          <a:noFill/>
          <a:ln>
            <a:noFill/>
          </a:ln>
        </p:spPr>
        <p:txBody>
          <a:bodyPr anchorCtr="0" anchor="b" bIns="34275" lIns="68575" spcFirstLastPara="1" rIns="68575" wrap="square" tIns="34275">
            <a:noAutofit/>
          </a:bodyPr>
          <a:lstStyle>
            <a:lvl1pPr lvl="0" algn="l">
              <a:lnSpc>
                <a:spcPct val="90000"/>
              </a:lnSpc>
              <a:spcBef>
                <a:spcPts val="0"/>
              </a:spcBef>
              <a:spcAft>
                <a:spcPts val="0"/>
              </a:spcAft>
              <a:buClr>
                <a:schemeClr val="dk1"/>
              </a:buClr>
              <a:buSzPts val="2400"/>
              <a:buFont typeface="Open Sans SemiBold"/>
              <a:buNone/>
              <a:defRPr sz="24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104" name="Google Shape;104;p15"/>
          <p:cNvSpPr/>
          <p:nvPr>
            <p:ph idx="2" type="pic"/>
          </p:nvPr>
        </p:nvSpPr>
        <p:spPr>
          <a:xfrm>
            <a:off x="3887391" y="342901"/>
            <a:ext cx="4629000" cy="4053000"/>
          </a:xfrm>
          <a:prstGeom prst="rect">
            <a:avLst/>
          </a:prstGeom>
          <a:noFill/>
          <a:ln>
            <a:noFill/>
          </a:ln>
        </p:spPr>
        <p:txBody>
          <a:bodyPr anchorCtr="0" anchor="ctr" bIns="34275" lIns="68575" spcFirstLastPara="1" rIns="68575" wrap="square" tIns="34275">
            <a:noAutofit/>
          </a:bodyPr>
          <a:lstStyle>
            <a:lvl1pPr lvl="0" marR="0" rtl="0" algn="l">
              <a:lnSpc>
                <a:spcPct val="90000"/>
              </a:lnSpc>
              <a:spcBef>
                <a:spcPts val="800"/>
              </a:spcBef>
              <a:spcAft>
                <a:spcPts val="0"/>
              </a:spcAft>
              <a:buClr>
                <a:schemeClr val="accent2"/>
              </a:buClr>
              <a:buSzPts val="2400"/>
              <a:buFont typeface="Arial"/>
              <a:buNone/>
              <a:defRPr b="0" i="0" sz="2400" u="none" cap="none" strike="noStrike">
                <a:solidFill>
                  <a:schemeClr val="dk1"/>
                </a:solidFill>
                <a:latin typeface="Open Sans Light"/>
                <a:ea typeface="Open Sans Light"/>
                <a:cs typeface="Open Sans Light"/>
                <a:sym typeface="Open Sans Light"/>
              </a:defRPr>
            </a:lvl1pPr>
            <a:lvl2pPr lvl="1" marR="0" rtl="0" algn="l">
              <a:lnSpc>
                <a:spcPct val="90000"/>
              </a:lnSpc>
              <a:spcBef>
                <a:spcPts val="400"/>
              </a:spcBef>
              <a:spcAft>
                <a:spcPts val="0"/>
              </a:spcAft>
              <a:buClr>
                <a:schemeClr val="accent1"/>
              </a:buClr>
              <a:buSzPts val="2100"/>
              <a:buFont typeface="Arial"/>
              <a:buNone/>
              <a:defRPr b="0" i="0" sz="2100" u="none" cap="none" strike="noStrike">
                <a:solidFill>
                  <a:schemeClr val="dk1"/>
                </a:solidFill>
                <a:latin typeface="Open Sans Light"/>
                <a:ea typeface="Open Sans Light"/>
                <a:cs typeface="Open Sans Light"/>
                <a:sym typeface="Open Sans Light"/>
              </a:defRPr>
            </a:lvl2pPr>
            <a:lvl3pPr lvl="2" marR="0" rtl="0" algn="l">
              <a:lnSpc>
                <a:spcPct val="90000"/>
              </a:lnSpc>
              <a:spcBef>
                <a:spcPts val="400"/>
              </a:spcBef>
              <a:spcAft>
                <a:spcPts val="0"/>
              </a:spcAft>
              <a:buClr>
                <a:srgbClr val="3171D1"/>
              </a:buClr>
              <a:buSzPts val="1800"/>
              <a:buFont typeface="Arial"/>
              <a:buNone/>
              <a:defRPr b="0" i="0" sz="1800" u="none" cap="none" strike="noStrike">
                <a:solidFill>
                  <a:schemeClr val="dk1"/>
                </a:solidFill>
                <a:latin typeface="Open Sans Light"/>
                <a:ea typeface="Open Sans Light"/>
                <a:cs typeface="Open Sans Light"/>
                <a:sym typeface="Open Sans Light"/>
              </a:defRPr>
            </a:lvl3pPr>
            <a:lvl4pPr lvl="3" marR="0" rtl="0" algn="l">
              <a:lnSpc>
                <a:spcPct val="90000"/>
              </a:lnSpc>
              <a:spcBef>
                <a:spcPts val="400"/>
              </a:spcBef>
              <a:spcAft>
                <a:spcPts val="0"/>
              </a:spcAft>
              <a:buClr>
                <a:schemeClr val="accent2"/>
              </a:buClr>
              <a:buSzPts val="1500"/>
              <a:buFont typeface="Arial"/>
              <a:buNone/>
              <a:defRPr b="0" i="0" sz="1500" u="none" cap="none" strike="noStrike">
                <a:solidFill>
                  <a:schemeClr val="dk1"/>
                </a:solidFill>
                <a:latin typeface="Open Sans Light"/>
                <a:ea typeface="Open Sans Light"/>
                <a:cs typeface="Open Sans Light"/>
                <a:sym typeface="Open Sans Light"/>
              </a:defRPr>
            </a:lvl4pPr>
            <a:lvl5pPr lvl="4" marR="0" rtl="0" algn="l">
              <a:lnSpc>
                <a:spcPct val="90000"/>
              </a:lnSpc>
              <a:spcBef>
                <a:spcPts val="400"/>
              </a:spcBef>
              <a:spcAft>
                <a:spcPts val="0"/>
              </a:spcAft>
              <a:buClr>
                <a:srgbClr val="888B90"/>
              </a:buClr>
              <a:buSzPts val="1500"/>
              <a:buFont typeface="Arial"/>
              <a:buNone/>
              <a:defRPr b="0" i="0" sz="1500" u="none" cap="none" strike="noStrike">
                <a:solidFill>
                  <a:schemeClr val="dk1"/>
                </a:solidFill>
                <a:latin typeface="Open Sans Light"/>
                <a:ea typeface="Open Sans Light"/>
                <a:cs typeface="Open Sans Light"/>
                <a:sym typeface="Open Sans Light"/>
              </a:defRPr>
            </a:lvl5pPr>
            <a:lvl6pPr lvl="5" marR="0" rtl="0" algn="l">
              <a:lnSpc>
                <a:spcPct val="90000"/>
              </a:lnSpc>
              <a:spcBef>
                <a:spcPts val="400"/>
              </a:spcBef>
              <a:spcAft>
                <a:spcPts val="0"/>
              </a:spcAft>
              <a:buClr>
                <a:schemeClr val="dk1"/>
              </a:buClr>
              <a:buSzPts val="1500"/>
              <a:buFont typeface="Arial"/>
              <a:buNone/>
              <a:defRPr b="0" i="0" sz="1500" u="none" cap="none" strike="noStrike">
                <a:solidFill>
                  <a:schemeClr val="dk1"/>
                </a:solidFill>
                <a:latin typeface="Open Sans Light"/>
                <a:ea typeface="Open Sans Light"/>
                <a:cs typeface="Open Sans Light"/>
                <a:sym typeface="Open Sans Light"/>
              </a:defRPr>
            </a:lvl6pPr>
            <a:lvl7pPr lvl="6" marR="0" rtl="0" algn="l">
              <a:lnSpc>
                <a:spcPct val="90000"/>
              </a:lnSpc>
              <a:spcBef>
                <a:spcPts val="400"/>
              </a:spcBef>
              <a:spcAft>
                <a:spcPts val="0"/>
              </a:spcAft>
              <a:buClr>
                <a:schemeClr val="dk1"/>
              </a:buClr>
              <a:buSzPts val="1500"/>
              <a:buFont typeface="Arial"/>
              <a:buNone/>
              <a:defRPr b="0" i="0" sz="1500" u="none" cap="none" strike="noStrike">
                <a:solidFill>
                  <a:schemeClr val="dk1"/>
                </a:solidFill>
                <a:latin typeface="Open Sans Light"/>
                <a:ea typeface="Open Sans Light"/>
                <a:cs typeface="Open Sans Light"/>
                <a:sym typeface="Open Sans Light"/>
              </a:defRPr>
            </a:lvl7pPr>
            <a:lvl8pPr lvl="7" marR="0" rtl="0" algn="l">
              <a:lnSpc>
                <a:spcPct val="90000"/>
              </a:lnSpc>
              <a:spcBef>
                <a:spcPts val="400"/>
              </a:spcBef>
              <a:spcAft>
                <a:spcPts val="0"/>
              </a:spcAft>
              <a:buClr>
                <a:schemeClr val="dk1"/>
              </a:buClr>
              <a:buSzPts val="1500"/>
              <a:buFont typeface="Arial"/>
              <a:buNone/>
              <a:defRPr b="0" i="0" sz="1500" u="none" cap="none" strike="noStrike">
                <a:solidFill>
                  <a:schemeClr val="dk1"/>
                </a:solidFill>
                <a:latin typeface="Open Sans Light"/>
                <a:ea typeface="Open Sans Light"/>
                <a:cs typeface="Open Sans Light"/>
                <a:sym typeface="Open Sans Light"/>
              </a:defRPr>
            </a:lvl8pPr>
            <a:lvl9pPr lvl="8" marR="0" rtl="0" algn="l">
              <a:lnSpc>
                <a:spcPct val="90000"/>
              </a:lnSpc>
              <a:spcBef>
                <a:spcPts val="400"/>
              </a:spcBef>
              <a:spcAft>
                <a:spcPts val="0"/>
              </a:spcAft>
              <a:buClr>
                <a:schemeClr val="dk1"/>
              </a:buClr>
              <a:buSzPts val="1500"/>
              <a:buFont typeface="Arial"/>
              <a:buNone/>
              <a:defRPr b="0" i="0" sz="1500" u="none" cap="none" strike="noStrike">
                <a:solidFill>
                  <a:schemeClr val="dk1"/>
                </a:solidFill>
                <a:latin typeface="Open Sans Light"/>
                <a:ea typeface="Open Sans Light"/>
                <a:cs typeface="Open Sans Light"/>
                <a:sym typeface="Open Sans Light"/>
              </a:defRPr>
            </a:lvl9pPr>
          </a:lstStyle>
          <a:p/>
        </p:txBody>
      </p:sp>
      <p:sp>
        <p:nvSpPr>
          <p:cNvPr id="105" name="Google Shape;105;p15"/>
          <p:cNvSpPr txBox="1"/>
          <p:nvPr>
            <p:ph idx="1" type="body"/>
          </p:nvPr>
        </p:nvSpPr>
        <p:spPr>
          <a:xfrm>
            <a:off x="629841" y="1543050"/>
            <a:ext cx="2949300" cy="2858700"/>
          </a:xfrm>
          <a:prstGeom prst="rect">
            <a:avLst/>
          </a:prstGeom>
          <a:noFill/>
          <a:ln>
            <a:noFill/>
          </a:ln>
        </p:spPr>
        <p:txBody>
          <a:bodyPr anchorCtr="0" anchor="t" bIns="34275" lIns="68575" spcFirstLastPara="1" rIns="68575" wrap="square" tIns="34275">
            <a:noAutofit/>
          </a:bodyPr>
          <a:lstStyle>
            <a:lvl1pPr indent="-228600" lvl="0" marL="457200" algn="l">
              <a:lnSpc>
                <a:spcPct val="90000"/>
              </a:lnSpc>
              <a:spcBef>
                <a:spcPts val="800"/>
              </a:spcBef>
              <a:spcAft>
                <a:spcPts val="0"/>
              </a:spcAft>
              <a:buSzPts val="1200"/>
              <a:buNone/>
              <a:defRPr sz="1200"/>
            </a:lvl1pPr>
            <a:lvl2pPr indent="-228600" lvl="1" marL="914400" algn="l">
              <a:lnSpc>
                <a:spcPct val="90000"/>
              </a:lnSpc>
              <a:spcBef>
                <a:spcPts val="400"/>
              </a:spcBef>
              <a:spcAft>
                <a:spcPts val="0"/>
              </a:spcAft>
              <a:buSzPts val="1100"/>
              <a:buNone/>
              <a:defRPr sz="1100"/>
            </a:lvl2pPr>
            <a:lvl3pPr indent="-228600" lvl="2" marL="1371600" algn="l">
              <a:lnSpc>
                <a:spcPct val="90000"/>
              </a:lnSpc>
              <a:spcBef>
                <a:spcPts val="400"/>
              </a:spcBef>
              <a:spcAft>
                <a:spcPts val="0"/>
              </a:spcAft>
              <a:buSzPts val="900"/>
              <a:buNone/>
              <a:defRPr sz="900"/>
            </a:lvl3pPr>
            <a:lvl4pPr indent="-228600" lvl="3" marL="1828800" algn="l">
              <a:lnSpc>
                <a:spcPct val="90000"/>
              </a:lnSpc>
              <a:spcBef>
                <a:spcPts val="400"/>
              </a:spcBef>
              <a:spcAft>
                <a:spcPts val="0"/>
              </a:spcAft>
              <a:buSzPts val="800"/>
              <a:buNone/>
              <a:defRPr sz="800"/>
            </a:lvl4pPr>
            <a:lvl5pPr indent="-228600" lvl="4" marL="2286000" algn="l">
              <a:lnSpc>
                <a:spcPct val="90000"/>
              </a:lnSpc>
              <a:spcBef>
                <a:spcPts val="400"/>
              </a:spcBef>
              <a:spcAft>
                <a:spcPts val="0"/>
              </a:spcAft>
              <a:buSzPts val="800"/>
              <a:buNone/>
              <a:defRPr sz="800"/>
            </a:lvl5pPr>
            <a:lvl6pPr indent="-228600" lvl="5" marL="2743200" algn="l">
              <a:lnSpc>
                <a:spcPct val="90000"/>
              </a:lnSpc>
              <a:spcBef>
                <a:spcPts val="400"/>
              </a:spcBef>
              <a:spcAft>
                <a:spcPts val="0"/>
              </a:spcAft>
              <a:buClr>
                <a:schemeClr val="dk1"/>
              </a:buClr>
              <a:buSzPts val="800"/>
              <a:buNone/>
              <a:defRPr sz="800"/>
            </a:lvl6pPr>
            <a:lvl7pPr indent="-228600" lvl="6" marL="3200400" algn="l">
              <a:lnSpc>
                <a:spcPct val="90000"/>
              </a:lnSpc>
              <a:spcBef>
                <a:spcPts val="400"/>
              </a:spcBef>
              <a:spcAft>
                <a:spcPts val="0"/>
              </a:spcAft>
              <a:buClr>
                <a:schemeClr val="dk1"/>
              </a:buClr>
              <a:buSzPts val="800"/>
              <a:buNone/>
              <a:defRPr sz="800"/>
            </a:lvl7pPr>
            <a:lvl8pPr indent="-228600" lvl="7" marL="3657600" algn="l">
              <a:lnSpc>
                <a:spcPct val="90000"/>
              </a:lnSpc>
              <a:spcBef>
                <a:spcPts val="400"/>
              </a:spcBef>
              <a:spcAft>
                <a:spcPts val="0"/>
              </a:spcAft>
              <a:buClr>
                <a:schemeClr val="dk1"/>
              </a:buClr>
              <a:buSzPts val="800"/>
              <a:buNone/>
              <a:defRPr sz="800"/>
            </a:lvl8pPr>
            <a:lvl9pPr indent="-228600" lvl="8" marL="4114800" algn="l">
              <a:lnSpc>
                <a:spcPct val="90000"/>
              </a:lnSpc>
              <a:spcBef>
                <a:spcPts val="400"/>
              </a:spcBef>
              <a:spcAft>
                <a:spcPts val="0"/>
              </a:spcAft>
              <a:buClr>
                <a:schemeClr val="dk1"/>
              </a:buClr>
              <a:buSzPts val="800"/>
              <a:buNone/>
              <a:defRPr sz="800"/>
            </a:lvl9pPr>
          </a:lstStyle>
          <a:p/>
        </p:txBody>
      </p:sp>
      <p:sp>
        <p:nvSpPr>
          <p:cNvPr id="106" name="Google Shape;106;p15"/>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107" name="Google Shape;107;p15"/>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108" name="Google Shape;108;p15"/>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109" name="Shape 109"/>
        <p:cNvGrpSpPr/>
        <p:nvPr/>
      </p:nvGrpSpPr>
      <p:grpSpPr>
        <a:xfrm>
          <a:off x="0" y="0"/>
          <a:ext cx="0" cy="0"/>
          <a:chOff x="0" y="0"/>
          <a:chExt cx="0" cy="0"/>
        </a:xfrm>
      </p:grpSpPr>
      <p:sp>
        <p:nvSpPr>
          <p:cNvPr id="110" name="Google Shape;110;p16"/>
          <p:cNvSpPr txBox="1"/>
          <p:nvPr>
            <p:ph type="title"/>
          </p:nvPr>
        </p:nvSpPr>
        <p:spPr>
          <a:xfrm>
            <a:off x="311700" y="445025"/>
            <a:ext cx="8520600" cy="572700"/>
          </a:xfrm>
          <a:prstGeom prst="rect">
            <a:avLst/>
          </a:prstGeom>
        </p:spPr>
        <p:txBody>
          <a:bodyPr anchorCtr="0" anchor="ctr" bIns="34275" lIns="68575" spcFirstLastPara="1" rIns="68575" wrap="square" tIns="34275">
            <a:noAutofit/>
          </a:bodyPr>
          <a:lstStyle>
            <a:lvl1pPr lvl="0" rtl="0">
              <a:spcBef>
                <a:spcPts val="0"/>
              </a:spcBef>
              <a:spcAft>
                <a:spcPts val="0"/>
              </a:spcAft>
              <a:buSzPts val="3300"/>
              <a:buNone/>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p:txBody>
      </p:sp>
      <p:sp>
        <p:nvSpPr>
          <p:cNvPr id="111" name="Google Shape;111;p16"/>
          <p:cNvSpPr txBox="1"/>
          <p:nvPr>
            <p:ph idx="1" type="body"/>
          </p:nvPr>
        </p:nvSpPr>
        <p:spPr>
          <a:xfrm>
            <a:off x="311700" y="1152475"/>
            <a:ext cx="3999900" cy="3416400"/>
          </a:xfrm>
          <a:prstGeom prst="rect">
            <a:avLst/>
          </a:prstGeom>
        </p:spPr>
        <p:txBody>
          <a:bodyPr anchorCtr="0" anchor="t" bIns="34275" lIns="68575" spcFirstLastPara="1" rIns="68575" wrap="square" tIns="34275">
            <a:noAutofit/>
          </a:bodyPr>
          <a:lstStyle>
            <a:lvl1pPr indent="-317500" lvl="0" marL="457200" rtl="0">
              <a:spcBef>
                <a:spcPts val="800"/>
              </a:spcBef>
              <a:spcAft>
                <a:spcPts val="0"/>
              </a:spcAft>
              <a:buSzPts val="1400"/>
              <a:buChar char="•"/>
              <a:defRPr sz="1400"/>
            </a:lvl1pPr>
            <a:lvl2pPr indent="-304800" lvl="1" marL="914400" rtl="0">
              <a:spcBef>
                <a:spcPts val="400"/>
              </a:spcBef>
              <a:spcAft>
                <a:spcPts val="0"/>
              </a:spcAft>
              <a:buSzPts val="1200"/>
              <a:buChar char="•"/>
              <a:defRPr sz="1200"/>
            </a:lvl2pPr>
            <a:lvl3pPr indent="-304800" lvl="2" marL="1371600" rtl="0">
              <a:spcBef>
                <a:spcPts val="400"/>
              </a:spcBef>
              <a:spcAft>
                <a:spcPts val="0"/>
              </a:spcAft>
              <a:buSzPts val="1200"/>
              <a:buChar char="•"/>
              <a:defRPr sz="1200"/>
            </a:lvl3pPr>
            <a:lvl4pPr indent="-304800" lvl="3" marL="1828800" rtl="0">
              <a:spcBef>
                <a:spcPts val="400"/>
              </a:spcBef>
              <a:spcAft>
                <a:spcPts val="0"/>
              </a:spcAft>
              <a:buSzPts val="1200"/>
              <a:buChar char="•"/>
              <a:defRPr sz="1200"/>
            </a:lvl4pPr>
            <a:lvl5pPr indent="-304800" lvl="4" marL="2286000" rtl="0">
              <a:spcBef>
                <a:spcPts val="400"/>
              </a:spcBef>
              <a:spcAft>
                <a:spcPts val="0"/>
              </a:spcAft>
              <a:buSzPts val="1200"/>
              <a:buChar char="•"/>
              <a:defRPr sz="1200"/>
            </a:lvl5pPr>
            <a:lvl6pPr indent="-304800" lvl="5" marL="2743200" rtl="0">
              <a:spcBef>
                <a:spcPts val="400"/>
              </a:spcBef>
              <a:spcAft>
                <a:spcPts val="0"/>
              </a:spcAft>
              <a:buSzPts val="1200"/>
              <a:buChar char="•"/>
              <a:defRPr sz="1200"/>
            </a:lvl6pPr>
            <a:lvl7pPr indent="-304800" lvl="6" marL="3200400" rtl="0">
              <a:spcBef>
                <a:spcPts val="400"/>
              </a:spcBef>
              <a:spcAft>
                <a:spcPts val="0"/>
              </a:spcAft>
              <a:buSzPts val="1200"/>
              <a:buChar char="•"/>
              <a:defRPr sz="1200"/>
            </a:lvl7pPr>
            <a:lvl8pPr indent="-304800" lvl="7" marL="3657600" rtl="0">
              <a:spcBef>
                <a:spcPts val="400"/>
              </a:spcBef>
              <a:spcAft>
                <a:spcPts val="0"/>
              </a:spcAft>
              <a:buSzPts val="1200"/>
              <a:buChar char="•"/>
              <a:defRPr sz="1200"/>
            </a:lvl8pPr>
            <a:lvl9pPr indent="-304800" lvl="8" marL="4114800" rtl="0">
              <a:spcBef>
                <a:spcPts val="400"/>
              </a:spcBef>
              <a:spcAft>
                <a:spcPts val="0"/>
              </a:spcAft>
              <a:buSzPts val="1200"/>
              <a:buChar char="•"/>
              <a:defRPr sz="1200"/>
            </a:lvl9pPr>
          </a:lstStyle>
          <a:p/>
        </p:txBody>
      </p:sp>
      <p:sp>
        <p:nvSpPr>
          <p:cNvPr id="112" name="Google Shape;112;p16"/>
          <p:cNvSpPr txBox="1"/>
          <p:nvPr>
            <p:ph idx="2" type="body"/>
          </p:nvPr>
        </p:nvSpPr>
        <p:spPr>
          <a:xfrm>
            <a:off x="4832400" y="1152475"/>
            <a:ext cx="3999900" cy="3416400"/>
          </a:xfrm>
          <a:prstGeom prst="rect">
            <a:avLst/>
          </a:prstGeom>
        </p:spPr>
        <p:txBody>
          <a:bodyPr anchorCtr="0" anchor="t" bIns="34275" lIns="68575" spcFirstLastPara="1" rIns="68575" wrap="square" tIns="34275">
            <a:noAutofit/>
          </a:bodyPr>
          <a:lstStyle>
            <a:lvl1pPr indent="-317500" lvl="0" marL="457200" rtl="0">
              <a:spcBef>
                <a:spcPts val="800"/>
              </a:spcBef>
              <a:spcAft>
                <a:spcPts val="0"/>
              </a:spcAft>
              <a:buSzPts val="1400"/>
              <a:buChar char="•"/>
              <a:defRPr sz="1400"/>
            </a:lvl1pPr>
            <a:lvl2pPr indent="-304800" lvl="1" marL="914400" rtl="0">
              <a:spcBef>
                <a:spcPts val="400"/>
              </a:spcBef>
              <a:spcAft>
                <a:spcPts val="0"/>
              </a:spcAft>
              <a:buSzPts val="1200"/>
              <a:buChar char="•"/>
              <a:defRPr sz="1200"/>
            </a:lvl2pPr>
            <a:lvl3pPr indent="-304800" lvl="2" marL="1371600" rtl="0">
              <a:spcBef>
                <a:spcPts val="400"/>
              </a:spcBef>
              <a:spcAft>
                <a:spcPts val="0"/>
              </a:spcAft>
              <a:buSzPts val="1200"/>
              <a:buChar char="•"/>
              <a:defRPr sz="1200"/>
            </a:lvl3pPr>
            <a:lvl4pPr indent="-304800" lvl="3" marL="1828800" rtl="0">
              <a:spcBef>
                <a:spcPts val="400"/>
              </a:spcBef>
              <a:spcAft>
                <a:spcPts val="0"/>
              </a:spcAft>
              <a:buSzPts val="1200"/>
              <a:buChar char="•"/>
              <a:defRPr sz="1200"/>
            </a:lvl4pPr>
            <a:lvl5pPr indent="-304800" lvl="4" marL="2286000" rtl="0">
              <a:spcBef>
                <a:spcPts val="400"/>
              </a:spcBef>
              <a:spcAft>
                <a:spcPts val="0"/>
              </a:spcAft>
              <a:buSzPts val="1200"/>
              <a:buChar char="•"/>
              <a:defRPr sz="1200"/>
            </a:lvl5pPr>
            <a:lvl6pPr indent="-304800" lvl="5" marL="2743200" rtl="0">
              <a:spcBef>
                <a:spcPts val="400"/>
              </a:spcBef>
              <a:spcAft>
                <a:spcPts val="0"/>
              </a:spcAft>
              <a:buSzPts val="1200"/>
              <a:buChar char="•"/>
              <a:defRPr sz="1200"/>
            </a:lvl6pPr>
            <a:lvl7pPr indent="-304800" lvl="6" marL="3200400" rtl="0">
              <a:spcBef>
                <a:spcPts val="400"/>
              </a:spcBef>
              <a:spcAft>
                <a:spcPts val="0"/>
              </a:spcAft>
              <a:buSzPts val="1200"/>
              <a:buChar char="•"/>
              <a:defRPr sz="1200"/>
            </a:lvl7pPr>
            <a:lvl8pPr indent="-304800" lvl="7" marL="3657600" rtl="0">
              <a:spcBef>
                <a:spcPts val="400"/>
              </a:spcBef>
              <a:spcAft>
                <a:spcPts val="0"/>
              </a:spcAft>
              <a:buSzPts val="1200"/>
              <a:buChar char="•"/>
              <a:defRPr sz="1200"/>
            </a:lvl8pPr>
            <a:lvl9pPr indent="-304800" lvl="8" marL="4114800" rtl="0">
              <a:spcBef>
                <a:spcPts val="400"/>
              </a:spcBef>
              <a:spcAft>
                <a:spcPts val="0"/>
              </a:spcAft>
              <a:buSzPts val="1200"/>
              <a:buChar char="•"/>
              <a:defRPr sz="1200"/>
            </a:lvl9pPr>
          </a:lstStyle>
          <a:p/>
        </p:txBody>
      </p:sp>
      <p:sp>
        <p:nvSpPr>
          <p:cNvPr id="113" name="Google Shape;113;p16"/>
          <p:cNvSpPr txBox="1"/>
          <p:nvPr>
            <p:ph idx="12" type="sldNum"/>
          </p:nvPr>
        </p:nvSpPr>
        <p:spPr>
          <a:xfrm>
            <a:off x="8472458" y="4663217"/>
            <a:ext cx="548700" cy="393600"/>
          </a:xfrm>
          <a:prstGeom prst="rect">
            <a:avLst/>
          </a:prstGeom>
        </p:spPr>
        <p:txBody>
          <a:bodyPr anchorCtr="0" anchor="ctr" bIns="34275" lIns="68575" spcFirstLastPara="1" rIns="68575" wrap="square" tIns="342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4" name="Shape 114"/>
        <p:cNvGrpSpPr/>
        <p:nvPr/>
      </p:nvGrpSpPr>
      <p:grpSpPr>
        <a:xfrm>
          <a:off x="0" y="0"/>
          <a:ext cx="0" cy="0"/>
          <a:chOff x="0" y="0"/>
          <a:chExt cx="0" cy="0"/>
        </a:xfrm>
      </p:grpSpPr>
      <p:sp>
        <p:nvSpPr>
          <p:cNvPr id="115" name="Google Shape;115;p17"/>
          <p:cNvSpPr txBox="1"/>
          <p:nvPr>
            <p:ph type="ctrTitle"/>
          </p:nvPr>
        </p:nvSpPr>
        <p:spPr>
          <a:xfrm>
            <a:off x="311708" y="744575"/>
            <a:ext cx="8520600" cy="2052600"/>
          </a:xfrm>
          <a:prstGeom prst="rect">
            <a:avLst/>
          </a:prstGeom>
        </p:spPr>
        <p:txBody>
          <a:bodyPr anchorCtr="0" anchor="b" bIns="34275" lIns="68575" spcFirstLastPara="1" rIns="68575" wrap="square" tIns="34275">
            <a:noAutofit/>
          </a:bodyPr>
          <a:lstStyle>
            <a:lvl1pPr lvl="0" rtl="0" algn="ctr">
              <a:spcBef>
                <a:spcPts val="0"/>
              </a:spcBef>
              <a:spcAft>
                <a:spcPts val="0"/>
              </a:spcAft>
              <a:buSzPts val="5200"/>
              <a:buNone/>
              <a:defRPr sz="5200"/>
            </a:lvl1pPr>
            <a:lvl2pPr lvl="1" rtl="0" algn="ctr">
              <a:spcBef>
                <a:spcPts val="0"/>
              </a:spcBef>
              <a:spcAft>
                <a:spcPts val="0"/>
              </a:spcAft>
              <a:buSzPts val="5200"/>
              <a:buNone/>
              <a:defRPr sz="5200"/>
            </a:lvl2pPr>
            <a:lvl3pPr lvl="2" rtl="0" algn="ctr">
              <a:spcBef>
                <a:spcPts val="0"/>
              </a:spcBef>
              <a:spcAft>
                <a:spcPts val="0"/>
              </a:spcAft>
              <a:buSzPts val="5200"/>
              <a:buNone/>
              <a:defRPr sz="5200"/>
            </a:lvl3pPr>
            <a:lvl4pPr lvl="3" rtl="0" algn="ctr">
              <a:spcBef>
                <a:spcPts val="0"/>
              </a:spcBef>
              <a:spcAft>
                <a:spcPts val="0"/>
              </a:spcAft>
              <a:buSzPts val="5200"/>
              <a:buNone/>
              <a:defRPr sz="5200"/>
            </a:lvl4pPr>
            <a:lvl5pPr lvl="4" rtl="0" algn="ctr">
              <a:spcBef>
                <a:spcPts val="0"/>
              </a:spcBef>
              <a:spcAft>
                <a:spcPts val="0"/>
              </a:spcAft>
              <a:buSzPts val="5200"/>
              <a:buNone/>
              <a:defRPr sz="5200"/>
            </a:lvl5pPr>
            <a:lvl6pPr lvl="5" rtl="0" algn="ctr">
              <a:spcBef>
                <a:spcPts val="0"/>
              </a:spcBef>
              <a:spcAft>
                <a:spcPts val="0"/>
              </a:spcAft>
              <a:buSzPts val="5200"/>
              <a:buNone/>
              <a:defRPr sz="5200"/>
            </a:lvl6pPr>
            <a:lvl7pPr lvl="6" rtl="0" algn="ctr">
              <a:spcBef>
                <a:spcPts val="0"/>
              </a:spcBef>
              <a:spcAft>
                <a:spcPts val="0"/>
              </a:spcAft>
              <a:buSzPts val="5200"/>
              <a:buNone/>
              <a:defRPr sz="5200"/>
            </a:lvl7pPr>
            <a:lvl8pPr lvl="7" rtl="0" algn="ctr">
              <a:spcBef>
                <a:spcPts val="0"/>
              </a:spcBef>
              <a:spcAft>
                <a:spcPts val="0"/>
              </a:spcAft>
              <a:buSzPts val="5200"/>
              <a:buNone/>
              <a:defRPr sz="5200"/>
            </a:lvl8pPr>
            <a:lvl9pPr lvl="8" rtl="0" algn="ctr">
              <a:spcBef>
                <a:spcPts val="0"/>
              </a:spcBef>
              <a:spcAft>
                <a:spcPts val="0"/>
              </a:spcAft>
              <a:buSzPts val="5200"/>
              <a:buNone/>
              <a:defRPr sz="5200"/>
            </a:lvl9pPr>
          </a:lstStyle>
          <a:p/>
        </p:txBody>
      </p:sp>
      <p:sp>
        <p:nvSpPr>
          <p:cNvPr id="116" name="Google Shape;116;p17"/>
          <p:cNvSpPr txBox="1"/>
          <p:nvPr>
            <p:ph idx="1" type="subTitle"/>
          </p:nvPr>
        </p:nvSpPr>
        <p:spPr>
          <a:xfrm>
            <a:off x="311700" y="2834125"/>
            <a:ext cx="8520600" cy="792600"/>
          </a:xfrm>
          <a:prstGeom prst="rect">
            <a:avLst/>
          </a:prstGeom>
        </p:spPr>
        <p:txBody>
          <a:bodyPr anchorCtr="0" anchor="t" bIns="34275" lIns="68575" spcFirstLastPara="1" rIns="68575" wrap="square" tIns="34275">
            <a:noAutofit/>
          </a:bodyPr>
          <a:lstStyle>
            <a:lvl1pPr lvl="0" rtl="0" algn="ctr">
              <a:lnSpc>
                <a:spcPct val="100000"/>
              </a:lnSpc>
              <a:spcBef>
                <a:spcPts val="800"/>
              </a:spcBef>
              <a:spcAft>
                <a:spcPts val="0"/>
              </a:spcAft>
              <a:buSzPts val="2800"/>
              <a:buNone/>
              <a:defRPr sz="2800"/>
            </a:lvl1pPr>
            <a:lvl2pPr lvl="1" rtl="0" algn="ctr">
              <a:lnSpc>
                <a:spcPct val="100000"/>
              </a:lnSpc>
              <a:spcBef>
                <a:spcPts val="400"/>
              </a:spcBef>
              <a:spcAft>
                <a:spcPts val="0"/>
              </a:spcAft>
              <a:buSzPts val="2800"/>
              <a:buNone/>
              <a:defRPr sz="2800"/>
            </a:lvl2pPr>
            <a:lvl3pPr lvl="2" rtl="0" algn="ctr">
              <a:lnSpc>
                <a:spcPct val="100000"/>
              </a:lnSpc>
              <a:spcBef>
                <a:spcPts val="400"/>
              </a:spcBef>
              <a:spcAft>
                <a:spcPts val="0"/>
              </a:spcAft>
              <a:buSzPts val="2800"/>
              <a:buNone/>
              <a:defRPr sz="2800"/>
            </a:lvl3pPr>
            <a:lvl4pPr lvl="3" rtl="0" algn="ctr">
              <a:lnSpc>
                <a:spcPct val="100000"/>
              </a:lnSpc>
              <a:spcBef>
                <a:spcPts val="400"/>
              </a:spcBef>
              <a:spcAft>
                <a:spcPts val="0"/>
              </a:spcAft>
              <a:buSzPts val="2800"/>
              <a:buNone/>
              <a:defRPr sz="2800"/>
            </a:lvl4pPr>
            <a:lvl5pPr lvl="4" rtl="0" algn="ctr">
              <a:lnSpc>
                <a:spcPct val="100000"/>
              </a:lnSpc>
              <a:spcBef>
                <a:spcPts val="400"/>
              </a:spcBef>
              <a:spcAft>
                <a:spcPts val="0"/>
              </a:spcAft>
              <a:buSzPts val="2800"/>
              <a:buNone/>
              <a:defRPr sz="2800"/>
            </a:lvl5pPr>
            <a:lvl6pPr lvl="5" rtl="0" algn="ctr">
              <a:lnSpc>
                <a:spcPct val="100000"/>
              </a:lnSpc>
              <a:spcBef>
                <a:spcPts val="400"/>
              </a:spcBef>
              <a:spcAft>
                <a:spcPts val="0"/>
              </a:spcAft>
              <a:buSzPts val="2800"/>
              <a:buNone/>
              <a:defRPr sz="2800"/>
            </a:lvl6pPr>
            <a:lvl7pPr lvl="6" rtl="0" algn="ctr">
              <a:lnSpc>
                <a:spcPct val="100000"/>
              </a:lnSpc>
              <a:spcBef>
                <a:spcPts val="400"/>
              </a:spcBef>
              <a:spcAft>
                <a:spcPts val="0"/>
              </a:spcAft>
              <a:buSzPts val="2800"/>
              <a:buNone/>
              <a:defRPr sz="2800"/>
            </a:lvl7pPr>
            <a:lvl8pPr lvl="7" rtl="0" algn="ctr">
              <a:lnSpc>
                <a:spcPct val="100000"/>
              </a:lnSpc>
              <a:spcBef>
                <a:spcPts val="400"/>
              </a:spcBef>
              <a:spcAft>
                <a:spcPts val="0"/>
              </a:spcAft>
              <a:buSzPts val="2800"/>
              <a:buNone/>
              <a:defRPr sz="2800"/>
            </a:lvl8pPr>
            <a:lvl9pPr lvl="8" rtl="0" algn="ctr">
              <a:lnSpc>
                <a:spcPct val="100000"/>
              </a:lnSpc>
              <a:spcBef>
                <a:spcPts val="400"/>
              </a:spcBef>
              <a:spcAft>
                <a:spcPts val="0"/>
              </a:spcAft>
              <a:buSzPts val="2800"/>
              <a:buNone/>
              <a:defRPr sz="2800"/>
            </a:lvl9pPr>
          </a:lstStyle>
          <a:p/>
        </p:txBody>
      </p:sp>
      <p:sp>
        <p:nvSpPr>
          <p:cNvPr id="117" name="Google Shape;117;p17"/>
          <p:cNvSpPr txBox="1"/>
          <p:nvPr>
            <p:ph idx="12" type="sldNum"/>
          </p:nvPr>
        </p:nvSpPr>
        <p:spPr>
          <a:xfrm>
            <a:off x="8472458" y="4663217"/>
            <a:ext cx="548700" cy="393600"/>
          </a:xfrm>
          <a:prstGeom prst="rect">
            <a:avLst/>
          </a:prstGeom>
        </p:spPr>
        <p:txBody>
          <a:bodyPr anchorCtr="0" anchor="ctr" bIns="34275" lIns="68575" spcFirstLastPara="1" rIns="68575" wrap="square" tIns="342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18" name="Shape 118"/>
        <p:cNvGrpSpPr/>
        <p:nvPr/>
      </p:nvGrpSpPr>
      <p:grpSpPr>
        <a:xfrm>
          <a:off x="0" y="0"/>
          <a:ext cx="0" cy="0"/>
          <a:chOff x="0" y="0"/>
          <a:chExt cx="0" cy="0"/>
        </a:xfrm>
      </p:grpSpPr>
      <p:sp>
        <p:nvSpPr>
          <p:cNvPr id="119" name="Google Shape;119;p18"/>
          <p:cNvSpPr txBox="1"/>
          <p:nvPr>
            <p:ph type="title"/>
          </p:nvPr>
        </p:nvSpPr>
        <p:spPr>
          <a:xfrm>
            <a:off x="311700" y="445025"/>
            <a:ext cx="8520600" cy="572700"/>
          </a:xfrm>
          <a:prstGeom prst="rect">
            <a:avLst/>
          </a:prstGeom>
        </p:spPr>
        <p:txBody>
          <a:bodyPr anchorCtr="0" anchor="ctr" bIns="34275" lIns="68575" spcFirstLastPara="1" rIns="68575" wrap="square" tIns="34275">
            <a:noAutofit/>
          </a:bodyPr>
          <a:lstStyle>
            <a:lvl1pPr lvl="0" rtl="0">
              <a:spcBef>
                <a:spcPts val="0"/>
              </a:spcBef>
              <a:spcAft>
                <a:spcPts val="0"/>
              </a:spcAft>
              <a:buSzPts val="3300"/>
              <a:buNone/>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p:txBody>
      </p:sp>
      <p:sp>
        <p:nvSpPr>
          <p:cNvPr id="120" name="Google Shape;120;p18"/>
          <p:cNvSpPr txBox="1"/>
          <p:nvPr>
            <p:ph idx="1" type="body"/>
          </p:nvPr>
        </p:nvSpPr>
        <p:spPr>
          <a:xfrm>
            <a:off x="311700" y="1152475"/>
            <a:ext cx="8520600" cy="3416400"/>
          </a:xfrm>
          <a:prstGeom prst="rect">
            <a:avLst/>
          </a:prstGeom>
        </p:spPr>
        <p:txBody>
          <a:bodyPr anchorCtr="0" anchor="t" bIns="34275" lIns="68575" spcFirstLastPara="1" rIns="68575" wrap="square" tIns="34275">
            <a:noAutofit/>
          </a:bodyPr>
          <a:lstStyle>
            <a:lvl1pPr indent="-361950" lvl="0" marL="457200" rtl="0">
              <a:spcBef>
                <a:spcPts val="800"/>
              </a:spcBef>
              <a:spcAft>
                <a:spcPts val="0"/>
              </a:spcAft>
              <a:buSzPts val="2100"/>
              <a:buChar char="•"/>
              <a:defRPr/>
            </a:lvl1pPr>
            <a:lvl2pPr indent="-342900" lvl="1" marL="914400" rtl="0">
              <a:spcBef>
                <a:spcPts val="400"/>
              </a:spcBef>
              <a:spcAft>
                <a:spcPts val="0"/>
              </a:spcAft>
              <a:buSzPts val="1800"/>
              <a:buChar char="•"/>
              <a:defRPr/>
            </a:lvl2pPr>
            <a:lvl3pPr indent="-323850" lvl="2" marL="1371600" rtl="0">
              <a:spcBef>
                <a:spcPts val="400"/>
              </a:spcBef>
              <a:spcAft>
                <a:spcPts val="0"/>
              </a:spcAft>
              <a:buSzPts val="1500"/>
              <a:buChar char="•"/>
              <a:defRPr/>
            </a:lvl3pPr>
            <a:lvl4pPr indent="-317500" lvl="3" marL="1828800" rtl="0">
              <a:spcBef>
                <a:spcPts val="400"/>
              </a:spcBef>
              <a:spcAft>
                <a:spcPts val="0"/>
              </a:spcAft>
              <a:buSzPts val="1400"/>
              <a:buChar char="•"/>
              <a:defRPr/>
            </a:lvl4pPr>
            <a:lvl5pPr indent="-317500" lvl="4" marL="2286000" rtl="0">
              <a:spcBef>
                <a:spcPts val="400"/>
              </a:spcBef>
              <a:spcAft>
                <a:spcPts val="0"/>
              </a:spcAft>
              <a:buSzPts val="1400"/>
              <a:buChar char="•"/>
              <a:defRPr/>
            </a:lvl5pPr>
            <a:lvl6pPr indent="-317500" lvl="5" marL="2743200" rtl="0">
              <a:spcBef>
                <a:spcPts val="400"/>
              </a:spcBef>
              <a:spcAft>
                <a:spcPts val="0"/>
              </a:spcAft>
              <a:buSzPts val="1400"/>
              <a:buChar char="•"/>
              <a:defRPr/>
            </a:lvl6pPr>
            <a:lvl7pPr indent="-317500" lvl="6" marL="3200400" rtl="0">
              <a:spcBef>
                <a:spcPts val="400"/>
              </a:spcBef>
              <a:spcAft>
                <a:spcPts val="0"/>
              </a:spcAft>
              <a:buSzPts val="1400"/>
              <a:buChar char="•"/>
              <a:defRPr/>
            </a:lvl7pPr>
            <a:lvl8pPr indent="-317500" lvl="7" marL="3657600" rtl="0">
              <a:spcBef>
                <a:spcPts val="400"/>
              </a:spcBef>
              <a:spcAft>
                <a:spcPts val="0"/>
              </a:spcAft>
              <a:buSzPts val="1400"/>
              <a:buChar char="•"/>
              <a:defRPr/>
            </a:lvl8pPr>
            <a:lvl9pPr indent="-317500" lvl="8" marL="4114800" rtl="0">
              <a:spcBef>
                <a:spcPts val="400"/>
              </a:spcBef>
              <a:spcAft>
                <a:spcPts val="0"/>
              </a:spcAft>
              <a:buSzPts val="1400"/>
              <a:buChar char="•"/>
              <a:defRPr/>
            </a:lvl9pPr>
          </a:lstStyle>
          <a:p/>
        </p:txBody>
      </p:sp>
      <p:sp>
        <p:nvSpPr>
          <p:cNvPr id="121" name="Google Shape;121;p18"/>
          <p:cNvSpPr txBox="1"/>
          <p:nvPr>
            <p:ph idx="12" type="sldNum"/>
          </p:nvPr>
        </p:nvSpPr>
        <p:spPr>
          <a:xfrm>
            <a:off x="8472458" y="4663217"/>
            <a:ext cx="548700" cy="393600"/>
          </a:xfrm>
          <a:prstGeom prst="rect">
            <a:avLst/>
          </a:prstGeom>
        </p:spPr>
        <p:txBody>
          <a:bodyPr anchorCtr="0" anchor="ctr" bIns="34275" lIns="68575" spcFirstLastPara="1" rIns="68575" wrap="square" tIns="342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_HEADER_1">
  <p:cSld name="SECTION_HEADER_1">
    <p:spTree>
      <p:nvGrpSpPr>
        <p:cNvPr id="122" name="Shape 122"/>
        <p:cNvGrpSpPr/>
        <p:nvPr/>
      </p:nvGrpSpPr>
      <p:grpSpPr>
        <a:xfrm>
          <a:off x="0" y="0"/>
          <a:ext cx="0" cy="0"/>
          <a:chOff x="0" y="0"/>
          <a:chExt cx="0" cy="0"/>
        </a:xfrm>
      </p:grpSpPr>
      <p:sp>
        <p:nvSpPr>
          <p:cNvPr id="123" name="Google Shape;123;p19"/>
          <p:cNvSpPr/>
          <p:nvPr/>
        </p:nvSpPr>
        <p:spPr>
          <a:xfrm>
            <a:off x="-12725" y="-9075"/>
            <a:ext cx="5007300" cy="5223300"/>
          </a:xfrm>
          <a:prstGeom prst="rect">
            <a:avLst/>
          </a:prstGeom>
          <a:solidFill>
            <a:srgbClr val="B4A7D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19"/>
          <p:cNvSpPr txBox="1"/>
          <p:nvPr>
            <p:ph type="title"/>
          </p:nvPr>
        </p:nvSpPr>
        <p:spPr>
          <a:xfrm>
            <a:off x="311700" y="445025"/>
            <a:ext cx="4464600" cy="572700"/>
          </a:xfrm>
          <a:prstGeom prst="rect">
            <a:avLst/>
          </a:prstGeom>
        </p:spPr>
        <p:txBody>
          <a:bodyPr anchorCtr="0" anchor="t" bIns="34275" lIns="68575" spcFirstLastPara="1" rIns="68575" wrap="square" tIns="34275">
            <a:noAutofit/>
          </a:bodyPr>
          <a:lstStyle>
            <a:lvl1pPr lvl="0" rtl="0">
              <a:spcBef>
                <a:spcPts val="0"/>
              </a:spcBef>
              <a:spcAft>
                <a:spcPts val="0"/>
              </a:spcAft>
              <a:buClr>
                <a:srgbClr val="674EA7"/>
              </a:buClr>
              <a:buSzPts val="2800"/>
              <a:buFont typeface="Spartan"/>
              <a:buNone/>
              <a:defRPr b="1" sz="2800">
                <a:solidFill>
                  <a:srgbClr val="674EA7"/>
                </a:solidFill>
                <a:latin typeface="Spartan"/>
                <a:ea typeface="Spartan"/>
                <a:cs typeface="Spartan"/>
                <a:sym typeface="Spartan"/>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p:txBody>
      </p:sp>
      <p:sp>
        <p:nvSpPr>
          <p:cNvPr id="125" name="Google Shape;125;p19"/>
          <p:cNvSpPr txBox="1"/>
          <p:nvPr>
            <p:ph idx="1" type="body"/>
          </p:nvPr>
        </p:nvSpPr>
        <p:spPr>
          <a:xfrm>
            <a:off x="311700" y="1461475"/>
            <a:ext cx="7318800" cy="3416400"/>
          </a:xfrm>
          <a:prstGeom prst="rect">
            <a:avLst/>
          </a:prstGeom>
        </p:spPr>
        <p:txBody>
          <a:bodyPr anchorCtr="0" anchor="t" bIns="34275" lIns="68575" spcFirstLastPara="1" rIns="68575" wrap="square" tIns="34275">
            <a:noAutofit/>
          </a:bodyPr>
          <a:lstStyle>
            <a:lvl1pPr indent="-361950" lvl="0" marL="457200" rtl="0">
              <a:spcBef>
                <a:spcPts val="800"/>
              </a:spcBef>
              <a:spcAft>
                <a:spcPts val="0"/>
              </a:spcAft>
              <a:buClr>
                <a:srgbClr val="FFFFFF"/>
              </a:buClr>
              <a:buSzPts val="2100"/>
              <a:buChar char="•"/>
              <a:defRPr>
                <a:solidFill>
                  <a:srgbClr val="FFFFFF"/>
                </a:solidFill>
              </a:defRPr>
            </a:lvl1pPr>
            <a:lvl2pPr indent="-342900" lvl="1" marL="914400" rtl="0">
              <a:spcBef>
                <a:spcPts val="400"/>
              </a:spcBef>
              <a:spcAft>
                <a:spcPts val="0"/>
              </a:spcAft>
              <a:buClr>
                <a:srgbClr val="FFFFFF"/>
              </a:buClr>
              <a:buSzPts val="1800"/>
              <a:buChar char="•"/>
              <a:defRPr>
                <a:solidFill>
                  <a:srgbClr val="FFFFFF"/>
                </a:solidFill>
              </a:defRPr>
            </a:lvl2pPr>
            <a:lvl3pPr indent="-323850" lvl="2" marL="1371600" rtl="0">
              <a:spcBef>
                <a:spcPts val="400"/>
              </a:spcBef>
              <a:spcAft>
                <a:spcPts val="0"/>
              </a:spcAft>
              <a:buClr>
                <a:srgbClr val="FFFFFF"/>
              </a:buClr>
              <a:buSzPts val="1500"/>
              <a:buChar char="•"/>
              <a:defRPr>
                <a:solidFill>
                  <a:srgbClr val="FFFFFF"/>
                </a:solidFill>
              </a:defRPr>
            </a:lvl3pPr>
            <a:lvl4pPr indent="-317500" lvl="3" marL="1828800" rtl="0">
              <a:spcBef>
                <a:spcPts val="400"/>
              </a:spcBef>
              <a:spcAft>
                <a:spcPts val="0"/>
              </a:spcAft>
              <a:buClr>
                <a:srgbClr val="FFFFFF"/>
              </a:buClr>
              <a:buSzPts val="1400"/>
              <a:buChar char="•"/>
              <a:defRPr>
                <a:solidFill>
                  <a:srgbClr val="FFFFFF"/>
                </a:solidFill>
              </a:defRPr>
            </a:lvl4pPr>
            <a:lvl5pPr indent="-317500" lvl="4" marL="2286000" rtl="0">
              <a:spcBef>
                <a:spcPts val="400"/>
              </a:spcBef>
              <a:spcAft>
                <a:spcPts val="0"/>
              </a:spcAft>
              <a:buClr>
                <a:srgbClr val="FFFFFF"/>
              </a:buClr>
              <a:buSzPts val="1400"/>
              <a:buChar char="•"/>
              <a:defRPr>
                <a:solidFill>
                  <a:srgbClr val="FFFFFF"/>
                </a:solidFill>
              </a:defRPr>
            </a:lvl5pPr>
            <a:lvl6pPr indent="-317500" lvl="5" marL="2743200" rtl="0">
              <a:spcBef>
                <a:spcPts val="400"/>
              </a:spcBef>
              <a:spcAft>
                <a:spcPts val="0"/>
              </a:spcAft>
              <a:buClr>
                <a:srgbClr val="FFFFFF"/>
              </a:buClr>
              <a:buSzPts val="1400"/>
              <a:buChar char="•"/>
              <a:defRPr>
                <a:solidFill>
                  <a:srgbClr val="FFFFFF"/>
                </a:solidFill>
              </a:defRPr>
            </a:lvl6pPr>
            <a:lvl7pPr indent="-317500" lvl="6" marL="3200400" rtl="0">
              <a:spcBef>
                <a:spcPts val="400"/>
              </a:spcBef>
              <a:spcAft>
                <a:spcPts val="0"/>
              </a:spcAft>
              <a:buClr>
                <a:srgbClr val="FFFFFF"/>
              </a:buClr>
              <a:buSzPts val="1400"/>
              <a:buChar char="•"/>
              <a:defRPr>
                <a:solidFill>
                  <a:srgbClr val="FFFFFF"/>
                </a:solidFill>
              </a:defRPr>
            </a:lvl7pPr>
            <a:lvl8pPr indent="-317500" lvl="7" marL="3657600" rtl="0">
              <a:spcBef>
                <a:spcPts val="400"/>
              </a:spcBef>
              <a:spcAft>
                <a:spcPts val="0"/>
              </a:spcAft>
              <a:buClr>
                <a:srgbClr val="FFFFFF"/>
              </a:buClr>
              <a:buSzPts val="1400"/>
              <a:buChar char="•"/>
              <a:defRPr>
                <a:solidFill>
                  <a:srgbClr val="FFFFFF"/>
                </a:solidFill>
              </a:defRPr>
            </a:lvl8pPr>
            <a:lvl9pPr indent="-317500" lvl="8" marL="4114800" rtl="0">
              <a:spcBef>
                <a:spcPts val="400"/>
              </a:spcBef>
              <a:spcAft>
                <a:spcPts val="0"/>
              </a:spcAft>
              <a:buSzPts val="1400"/>
              <a:buChar char="•"/>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theme" Target="../theme/theme2.xml"/><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3.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5" Type="http://schemas.openxmlformats.org/officeDocument/2006/relationships/slideLayout" Target="../slideLayouts/slideLayout14.xml"/><Relationship Id="rId14" Type="http://schemas.openxmlformats.org/officeDocument/2006/relationships/slideLayout" Target="../slideLayouts/slideLayout13.xml"/><Relationship Id="rId17" Type="http://schemas.openxmlformats.org/officeDocument/2006/relationships/slideLayout" Target="../slideLayouts/slideLayout16.xml"/><Relationship Id="rId16" Type="http://schemas.openxmlformats.org/officeDocument/2006/relationships/slideLayout" Target="../slideLayouts/slideLayout15.xml"/><Relationship Id="rId5" Type="http://schemas.openxmlformats.org/officeDocument/2006/relationships/slideLayout" Target="../slideLayouts/slideLayout4.xml"/><Relationship Id="rId19" Type="http://schemas.openxmlformats.org/officeDocument/2006/relationships/slideLayout" Target="../slideLayouts/slideLayout18.xml"/><Relationship Id="rId6" Type="http://schemas.openxmlformats.org/officeDocument/2006/relationships/slideLayout" Target="../slideLayouts/slideLayout5.xml"/><Relationship Id="rId18" Type="http://schemas.openxmlformats.org/officeDocument/2006/relationships/slideLayout" Target="../slideLayouts/slideLayout17.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pic>
        <p:nvPicPr>
          <p:cNvPr id="6" name="Google Shape;6;p1"/>
          <p:cNvPicPr preferRelativeResize="0"/>
          <p:nvPr/>
        </p:nvPicPr>
        <p:blipFill rotWithShape="1">
          <a:blip r:embed="rId1">
            <a:alphaModFix/>
          </a:blip>
          <a:srcRect b="0" l="0" r="0" t="0"/>
          <a:stretch/>
        </p:blipFill>
        <p:spPr>
          <a:xfrm>
            <a:off x="0" y="1285"/>
            <a:ext cx="9144000" cy="5140929"/>
          </a:xfrm>
          <a:prstGeom prst="rect">
            <a:avLst/>
          </a:prstGeom>
          <a:noFill/>
          <a:ln>
            <a:noFill/>
          </a:ln>
        </p:spPr>
      </p:pic>
      <p:sp>
        <p:nvSpPr>
          <p:cNvPr id="7" name="Google Shape;7;p1"/>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marR="0" rtl="0" algn="l">
              <a:spcBef>
                <a:spcPts val="0"/>
              </a:spcBef>
              <a:spcAft>
                <a:spcPts val="0"/>
              </a:spcAft>
              <a:buSzPts val="1100"/>
              <a:buNone/>
              <a:defRPr b="0" i="0" sz="900" u="none" cap="none" strike="noStrike">
                <a:solidFill>
                  <a:srgbClr val="888B94"/>
                </a:solidFill>
                <a:latin typeface="Open Sans Light"/>
                <a:ea typeface="Open Sans Light"/>
                <a:cs typeface="Open Sans Light"/>
                <a:sym typeface="Open Sans Light"/>
              </a:defRPr>
            </a:lvl1pPr>
            <a:lvl2pPr lvl="1"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2pPr>
            <a:lvl3pPr lvl="2"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3pPr>
            <a:lvl4pPr lvl="3"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4pPr>
            <a:lvl5pPr lvl="4"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5pPr>
            <a:lvl6pPr lvl="5"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6pPr>
            <a:lvl7pPr lvl="6"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7pPr>
            <a:lvl8pPr lvl="7"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8pPr>
            <a:lvl9pPr lvl="8"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9pPr>
          </a:lstStyle>
          <a:p/>
        </p:txBody>
      </p:sp>
      <p:sp>
        <p:nvSpPr>
          <p:cNvPr id="8" name="Google Shape;8;p1"/>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marR="0" rtl="0" algn="ctr">
              <a:spcBef>
                <a:spcPts val="0"/>
              </a:spcBef>
              <a:spcAft>
                <a:spcPts val="0"/>
              </a:spcAft>
              <a:buSzPts val="1100"/>
              <a:buNone/>
              <a:defRPr b="0" i="0" sz="900" u="none" cap="none" strike="noStrike">
                <a:solidFill>
                  <a:srgbClr val="888B94"/>
                </a:solidFill>
                <a:latin typeface="Open Sans Light"/>
                <a:ea typeface="Open Sans Light"/>
                <a:cs typeface="Open Sans Light"/>
                <a:sym typeface="Open Sans Light"/>
              </a:defRPr>
            </a:lvl1pPr>
            <a:lvl2pPr lvl="1"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2pPr>
            <a:lvl3pPr lvl="2"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3pPr>
            <a:lvl4pPr lvl="3"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4pPr>
            <a:lvl5pPr lvl="4"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5pPr>
            <a:lvl6pPr lvl="5"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6pPr>
            <a:lvl7pPr lvl="6"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7pPr>
            <a:lvl8pPr lvl="7"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8pPr>
            <a:lvl9pPr lvl="8"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9pPr>
          </a:lstStyle>
          <a:p/>
        </p:txBody>
      </p:sp>
      <p:sp>
        <p:nvSpPr>
          <p:cNvPr id="9" name="Google Shape;9;p1"/>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marR="0" rtl="0" algn="r">
              <a:spcBef>
                <a:spcPts val="0"/>
              </a:spcBef>
              <a:buNone/>
              <a:defRPr b="0" i="0" sz="900" u="none" cap="none" strike="noStrike">
                <a:solidFill>
                  <a:srgbClr val="888B94"/>
                </a:solidFill>
                <a:latin typeface="Open Sans Light"/>
                <a:ea typeface="Open Sans Light"/>
                <a:cs typeface="Open Sans Light"/>
                <a:sym typeface="Open Sans Light"/>
              </a:defRPr>
            </a:lvl1pPr>
            <a:lvl2pPr indent="0" lvl="1" marL="0" marR="0" rtl="0" algn="r">
              <a:spcBef>
                <a:spcPts val="0"/>
              </a:spcBef>
              <a:buNone/>
              <a:defRPr b="0" i="0" sz="900" u="none" cap="none" strike="noStrike">
                <a:solidFill>
                  <a:srgbClr val="888B94"/>
                </a:solidFill>
                <a:latin typeface="Open Sans Light"/>
                <a:ea typeface="Open Sans Light"/>
                <a:cs typeface="Open Sans Light"/>
                <a:sym typeface="Open Sans Light"/>
              </a:defRPr>
            </a:lvl2pPr>
            <a:lvl3pPr indent="0" lvl="2" marL="0" marR="0" rtl="0" algn="r">
              <a:spcBef>
                <a:spcPts val="0"/>
              </a:spcBef>
              <a:buNone/>
              <a:defRPr b="0" i="0" sz="900" u="none" cap="none" strike="noStrike">
                <a:solidFill>
                  <a:srgbClr val="888B94"/>
                </a:solidFill>
                <a:latin typeface="Open Sans Light"/>
                <a:ea typeface="Open Sans Light"/>
                <a:cs typeface="Open Sans Light"/>
                <a:sym typeface="Open Sans Light"/>
              </a:defRPr>
            </a:lvl3pPr>
            <a:lvl4pPr indent="0" lvl="3" marL="0" marR="0" rtl="0" algn="r">
              <a:spcBef>
                <a:spcPts val="0"/>
              </a:spcBef>
              <a:buNone/>
              <a:defRPr b="0" i="0" sz="900" u="none" cap="none" strike="noStrike">
                <a:solidFill>
                  <a:srgbClr val="888B94"/>
                </a:solidFill>
                <a:latin typeface="Open Sans Light"/>
                <a:ea typeface="Open Sans Light"/>
                <a:cs typeface="Open Sans Light"/>
                <a:sym typeface="Open Sans Light"/>
              </a:defRPr>
            </a:lvl4pPr>
            <a:lvl5pPr indent="0" lvl="4" marL="0" marR="0" rtl="0" algn="r">
              <a:spcBef>
                <a:spcPts val="0"/>
              </a:spcBef>
              <a:buNone/>
              <a:defRPr b="0" i="0" sz="900" u="none" cap="none" strike="noStrike">
                <a:solidFill>
                  <a:srgbClr val="888B94"/>
                </a:solidFill>
                <a:latin typeface="Open Sans Light"/>
                <a:ea typeface="Open Sans Light"/>
                <a:cs typeface="Open Sans Light"/>
                <a:sym typeface="Open Sans Light"/>
              </a:defRPr>
            </a:lvl5pPr>
            <a:lvl6pPr indent="0" lvl="5" marL="0" marR="0" rtl="0" algn="r">
              <a:spcBef>
                <a:spcPts val="0"/>
              </a:spcBef>
              <a:buNone/>
              <a:defRPr b="0" i="0" sz="900" u="none" cap="none" strike="noStrike">
                <a:solidFill>
                  <a:srgbClr val="888B94"/>
                </a:solidFill>
                <a:latin typeface="Open Sans Light"/>
                <a:ea typeface="Open Sans Light"/>
                <a:cs typeface="Open Sans Light"/>
                <a:sym typeface="Open Sans Light"/>
              </a:defRPr>
            </a:lvl6pPr>
            <a:lvl7pPr indent="0" lvl="6" marL="0" marR="0" rtl="0" algn="r">
              <a:spcBef>
                <a:spcPts val="0"/>
              </a:spcBef>
              <a:buNone/>
              <a:defRPr b="0" i="0" sz="900" u="none" cap="none" strike="noStrike">
                <a:solidFill>
                  <a:srgbClr val="888B94"/>
                </a:solidFill>
                <a:latin typeface="Open Sans Light"/>
                <a:ea typeface="Open Sans Light"/>
                <a:cs typeface="Open Sans Light"/>
                <a:sym typeface="Open Sans Light"/>
              </a:defRPr>
            </a:lvl7pPr>
            <a:lvl8pPr indent="0" lvl="7" marL="0" marR="0" rtl="0" algn="r">
              <a:spcBef>
                <a:spcPts val="0"/>
              </a:spcBef>
              <a:buNone/>
              <a:defRPr b="0" i="0" sz="900" u="none" cap="none" strike="noStrike">
                <a:solidFill>
                  <a:srgbClr val="888B94"/>
                </a:solidFill>
                <a:latin typeface="Open Sans Light"/>
                <a:ea typeface="Open Sans Light"/>
                <a:cs typeface="Open Sans Light"/>
                <a:sym typeface="Open Sans Light"/>
              </a:defRPr>
            </a:lvl8pPr>
            <a:lvl9pPr indent="0" lvl="8" marL="0" marR="0" rtl="0" algn="r">
              <a:spcBef>
                <a:spcPts val="0"/>
              </a:spcBef>
              <a:buNone/>
              <a:defRPr b="0" i="0" sz="900" u="none" cap="none" strike="noStrike">
                <a:solidFill>
                  <a:srgbClr val="888B94"/>
                </a:solidFill>
                <a:latin typeface="Open Sans Light"/>
                <a:ea typeface="Open Sans Light"/>
                <a:cs typeface="Open Sans Light"/>
                <a:sym typeface="Open Sans Light"/>
              </a:defRPr>
            </a:lvl9pPr>
          </a:lstStyle>
          <a:p>
            <a:pPr indent="0" lvl="0" marL="0" rtl="0" algn="r">
              <a:spcBef>
                <a:spcPts val="0"/>
              </a:spcBef>
              <a:spcAft>
                <a:spcPts val="0"/>
              </a:spcAft>
              <a:buNone/>
            </a:pPr>
            <a:fld id="{00000000-1234-1234-1234-123412341234}" type="slidenum">
              <a:rPr lang="en"/>
              <a:t>‹#›</a:t>
            </a:fld>
            <a:endParaRPr/>
          </a:p>
        </p:txBody>
      </p:sp>
      <p:sp>
        <p:nvSpPr>
          <p:cNvPr id="10" name="Google Shape;10;p1"/>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marR="0" rtl="0" algn="l">
              <a:lnSpc>
                <a:spcPct val="90000"/>
              </a:lnSpc>
              <a:spcBef>
                <a:spcPts val="0"/>
              </a:spcBef>
              <a:spcAft>
                <a:spcPts val="0"/>
              </a:spcAft>
              <a:buClr>
                <a:schemeClr val="dk1"/>
              </a:buClr>
              <a:buSzPts val="3300"/>
              <a:buFont typeface="Open Sans SemiBold"/>
              <a:buNone/>
              <a:defRPr b="0" i="0" sz="3300" u="none" cap="none" strike="noStrike">
                <a:solidFill>
                  <a:schemeClr val="dk1"/>
                </a:solidFill>
                <a:latin typeface="Open Sans SemiBold"/>
                <a:ea typeface="Open Sans SemiBold"/>
                <a:cs typeface="Open Sans SemiBold"/>
                <a:sym typeface="Open Sans SemiBold"/>
              </a:defRPr>
            </a:lvl1pPr>
            <a:lvl2pPr lvl="1">
              <a:spcBef>
                <a:spcPts val="0"/>
              </a:spcBef>
              <a:spcAft>
                <a:spcPts val="0"/>
              </a:spcAft>
              <a:buSzPts val="1100"/>
              <a:buNone/>
              <a:defRPr sz="1400"/>
            </a:lvl2pPr>
            <a:lvl3pPr lvl="2">
              <a:spcBef>
                <a:spcPts val="0"/>
              </a:spcBef>
              <a:spcAft>
                <a:spcPts val="0"/>
              </a:spcAft>
              <a:buSzPts val="1100"/>
              <a:buNone/>
              <a:defRPr sz="1400"/>
            </a:lvl3pPr>
            <a:lvl4pPr lvl="3">
              <a:spcBef>
                <a:spcPts val="0"/>
              </a:spcBef>
              <a:spcAft>
                <a:spcPts val="0"/>
              </a:spcAft>
              <a:buSzPts val="1100"/>
              <a:buNone/>
              <a:defRPr sz="1400"/>
            </a:lvl4pPr>
            <a:lvl5pPr lvl="4">
              <a:spcBef>
                <a:spcPts val="0"/>
              </a:spcBef>
              <a:spcAft>
                <a:spcPts val="0"/>
              </a:spcAft>
              <a:buSzPts val="1100"/>
              <a:buNone/>
              <a:defRPr sz="1400"/>
            </a:lvl5pPr>
            <a:lvl6pPr lvl="5">
              <a:spcBef>
                <a:spcPts val="0"/>
              </a:spcBef>
              <a:spcAft>
                <a:spcPts val="0"/>
              </a:spcAft>
              <a:buSzPts val="1100"/>
              <a:buNone/>
              <a:defRPr sz="1400"/>
            </a:lvl6pPr>
            <a:lvl7pPr lvl="6">
              <a:spcBef>
                <a:spcPts val="0"/>
              </a:spcBef>
              <a:spcAft>
                <a:spcPts val="0"/>
              </a:spcAft>
              <a:buSzPts val="1100"/>
              <a:buNone/>
              <a:defRPr sz="1400"/>
            </a:lvl7pPr>
            <a:lvl8pPr lvl="7">
              <a:spcBef>
                <a:spcPts val="0"/>
              </a:spcBef>
              <a:spcAft>
                <a:spcPts val="0"/>
              </a:spcAft>
              <a:buSzPts val="1100"/>
              <a:buNone/>
              <a:defRPr sz="1400"/>
            </a:lvl8pPr>
            <a:lvl9pPr lvl="8">
              <a:spcBef>
                <a:spcPts val="0"/>
              </a:spcBef>
              <a:spcAft>
                <a:spcPts val="0"/>
              </a:spcAft>
              <a:buSzPts val="1100"/>
              <a:buNone/>
              <a:defRPr sz="1400"/>
            </a:lvl9pPr>
          </a:lstStyle>
          <a:p/>
        </p:txBody>
      </p:sp>
      <p:sp>
        <p:nvSpPr>
          <p:cNvPr id="11" name="Google Shape;11;p1"/>
          <p:cNvSpPr txBox="1"/>
          <p:nvPr>
            <p:ph idx="1" type="body"/>
          </p:nvPr>
        </p:nvSpPr>
        <p:spPr>
          <a:xfrm>
            <a:off x="628650" y="1369219"/>
            <a:ext cx="7886700" cy="3263400"/>
          </a:xfrm>
          <a:prstGeom prst="rect">
            <a:avLst/>
          </a:prstGeom>
          <a:noFill/>
          <a:ln>
            <a:noFill/>
          </a:ln>
        </p:spPr>
        <p:txBody>
          <a:bodyPr anchorCtr="0" anchor="t" bIns="34275" lIns="68575" spcFirstLastPara="1" rIns="68575" wrap="square" tIns="34275">
            <a:noAutofit/>
          </a:bodyPr>
          <a:lstStyle>
            <a:lvl1pPr indent="-361950" lvl="0" marL="457200" marR="0" rtl="0" algn="l">
              <a:lnSpc>
                <a:spcPct val="90000"/>
              </a:lnSpc>
              <a:spcBef>
                <a:spcPts val="800"/>
              </a:spcBef>
              <a:spcAft>
                <a:spcPts val="0"/>
              </a:spcAft>
              <a:buClr>
                <a:schemeClr val="accent2"/>
              </a:buClr>
              <a:buSzPts val="2100"/>
              <a:buFont typeface="Arial"/>
              <a:buChar char="•"/>
              <a:defRPr b="0" i="0" sz="2100" u="none" cap="none" strike="noStrike">
                <a:solidFill>
                  <a:schemeClr val="dk1"/>
                </a:solidFill>
                <a:latin typeface="Open Sans Light"/>
                <a:ea typeface="Open Sans Light"/>
                <a:cs typeface="Open Sans Light"/>
                <a:sym typeface="Open Sans Light"/>
              </a:defRPr>
            </a:lvl1pPr>
            <a:lvl2pPr indent="-342900" lvl="1" marL="914400" marR="0" rtl="0" algn="l">
              <a:lnSpc>
                <a:spcPct val="90000"/>
              </a:lnSpc>
              <a:spcBef>
                <a:spcPts val="400"/>
              </a:spcBef>
              <a:spcAft>
                <a:spcPts val="0"/>
              </a:spcAft>
              <a:buClr>
                <a:schemeClr val="accent1"/>
              </a:buClr>
              <a:buSzPts val="1800"/>
              <a:buFont typeface="Arial"/>
              <a:buChar char="•"/>
              <a:defRPr b="0" i="0" sz="1800" u="none" cap="none" strike="noStrike">
                <a:solidFill>
                  <a:schemeClr val="dk1"/>
                </a:solidFill>
                <a:latin typeface="Open Sans Light"/>
                <a:ea typeface="Open Sans Light"/>
                <a:cs typeface="Open Sans Light"/>
                <a:sym typeface="Open Sans Light"/>
              </a:defRPr>
            </a:lvl2pPr>
            <a:lvl3pPr indent="-323850" lvl="2" marL="1371600" marR="0" rtl="0" algn="l">
              <a:lnSpc>
                <a:spcPct val="90000"/>
              </a:lnSpc>
              <a:spcBef>
                <a:spcPts val="400"/>
              </a:spcBef>
              <a:spcAft>
                <a:spcPts val="0"/>
              </a:spcAft>
              <a:buClr>
                <a:srgbClr val="3171D1"/>
              </a:buClr>
              <a:buSzPts val="1500"/>
              <a:buFont typeface="Arial"/>
              <a:buChar char="•"/>
              <a:defRPr b="0" i="0" sz="1500" u="none" cap="none" strike="noStrike">
                <a:solidFill>
                  <a:schemeClr val="dk1"/>
                </a:solidFill>
                <a:latin typeface="Open Sans Light"/>
                <a:ea typeface="Open Sans Light"/>
                <a:cs typeface="Open Sans Light"/>
                <a:sym typeface="Open Sans Light"/>
              </a:defRPr>
            </a:lvl3pPr>
            <a:lvl4pPr indent="-317500" lvl="3" marL="1828800" marR="0" rtl="0" algn="l">
              <a:lnSpc>
                <a:spcPct val="90000"/>
              </a:lnSpc>
              <a:spcBef>
                <a:spcPts val="400"/>
              </a:spcBef>
              <a:spcAft>
                <a:spcPts val="0"/>
              </a:spcAft>
              <a:buClr>
                <a:schemeClr val="accent2"/>
              </a:buClr>
              <a:buSzPts val="1400"/>
              <a:buFont typeface="Arial"/>
              <a:buChar char="•"/>
              <a:defRPr b="0" i="0" sz="1400" u="none" cap="none" strike="noStrike">
                <a:solidFill>
                  <a:schemeClr val="dk1"/>
                </a:solidFill>
                <a:latin typeface="Open Sans Light"/>
                <a:ea typeface="Open Sans Light"/>
                <a:cs typeface="Open Sans Light"/>
                <a:sym typeface="Open Sans Light"/>
              </a:defRPr>
            </a:lvl4pPr>
            <a:lvl5pPr indent="-317500" lvl="4" marL="2286000" marR="0" rtl="0" algn="l">
              <a:lnSpc>
                <a:spcPct val="90000"/>
              </a:lnSpc>
              <a:spcBef>
                <a:spcPts val="400"/>
              </a:spcBef>
              <a:spcAft>
                <a:spcPts val="0"/>
              </a:spcAft>
              <a:buClr>
                <a:srgbClr val="888B90"/>
              </a:buClr>
              <a:buSzPts val="1400"/>
              <a:buFont typeface="Arial"/>
              <a:buChar char="•"/>
              <a:defRPr b="0" i="0" sz="1400" u="none" cap="none" strike="noStrike">
                <a:solidFill>
                  <a:schemeClr val="dk1"/>
                </a:solidFill>
                <a:latin typeface="Open Sans Light"/>
                <a:ea typeface="Open Sans Light"/>
                <a:cs typeface="Open Sans Light"/>
                <a:sym typeface="Open Sans Light"/>
              </a:defRPr>
            </a:lvl5pPr>
            <a:lvl6pPr indent="-317500" lvl="5" marL="27432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6pPr>
            <a:lvl7pPr indent="-317500" lvl="6" marL="32004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7pPr>
            <a:lvl8pPr indent="-317500" lvl="7" marL="36576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8pPr>
            <a:lvl9pPr indent="-317500" lvl="8" marL="41148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9pPr>
          </a:lstStyle>
          <a:p/>
        </p:txBody>
      </p:sp>
    </p:spTree>
  </p:cSld>
  <p:clrMap accent1="accent1" accent2="accent2" accent3="accent3" accent4="accent4" accent5="accent5" accent6="accent6" bg1="lt1" bg2="dk2" tx1="dk1" tx2="lt2" folHlink="folHlink" hlink="hlink"/>
  <p:sldLayoutIdLst>
    <p:sldLayoutId id="2147483648" r:id="rId2"/>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 id="2147483661" r:id="rId15"/>
    <p:sldLayoutId id="2147483662" r:id="rId16"/>
    <p:sldLayoutId id="2147483663" r:id="rId17"/>
    <p:sldLayoutId id="2147483664" r:id="rId18"/>
    <p:sldLayoutId id="2147483665" r:id="rId19"/>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xml"/><Relationship Id="rId3" Type="http://schemas.openxmlformats.org/officeDocument/2006/relationships/image" Target="../media/image20.png"/><Relationship Id="rId4" Type="http://schemas.openxmlformats.org/officeDocument/2006/relationships/hyperlink" Target="https://www.pedrosolorzano.com/en/test/the-blob-tree-test-how-do-you-feel-today/" TargetMode="External"/><Relationship Id="rId5" Type="http://schemas.openxmlformats.org/officeDocument/2006/relationships/image" Target="../media/image1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2.xml"/><Relationship Id="rId3" Type="http://schemas.openxmlformats.org/officeDocument/2006/relationships/image" Target="../media/image1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3.xml"/><Relationship Id="rId3" Type="http://schemas.openxmlformats.org/officeDocument/2006/relationships/image" Target="../media/image17.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4.xml"/><Relationship Id="rId3" Type="http://schemas.openxmlformats.org/officeDocument/2006/relationships/image" Target="../media/image2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5.xml"/><Relationship Id="rId3" Type="http://schemas.openxmlformats.org/officeDocument/2006/relationships/image" Target="../media/image10.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6.xml"/><Relationship Id="rId3" Type="http://schemas.openxmlformats.org/officeDocument/2006/relationships/hyperlink" Target="http://www.youtube.com/watch?v=oz7KVwXvCY0" TargetMode="External"/><Relationship Id="rId4" Type="http://schemas.openxmlformats.org/officeDocument/2006/relationships/image" Target="../media/image12.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7.xml"/><Relationship Id="rId3" Type="http://schemas.openxmlformats.org/officeDocument/2006/relationships/image" Target="../media/image1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9.xml"/><Relationship Id="rId3" Type="http://schemas.openxmlformats.org/officeDocument/2006/relationships/image" Target="../media/image18.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11.xml"/><Relationship Id="rId3" Type="http://schemas.openxmlformats.org/officeDocument/2006/relationships/image" Target="../media/image16.png"/><Relationship Id="rId4" Type="http://schemas.openxmlformats.org/officeDocument/2006/relationships/hyperlink" Target="https://www.researchgate.net/publication/315547774_Examining_Shifts_in_Teachers'_Understanding_of_NGSS_and_their_Impact_on_Planned_Instruction" TargetMode="External"/><Relationship Id="rId5" Type="http://schemas.openxmlformats.org/officeDocument/2006/relationships/image" Target="../media/image1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15.xml"/><Relationship Id="rId3" Type="http://schemas.openxmlformats.org/officeDocument/2006/relationships/hyperlink" Target="http://stemteachingtools.org/brief/35" TargetMode="External"/><Relationship Id="rId4" Type="http://schemas.openxmlformats.org/officeDocument/2006/relationships/hyperlink" Target="http://stemteachingtools.org/brief/66" TargetMode="External"/><Relationship Id="rId5" Type="http://schemas.openxmlformats.org/officeDocument/2006/relationships/hyperlink" Target="https://wida.wisc.edu/teach/standards/eld" TargetMode="External"/><Relationship Id="rId6" Type="http://schemas.openxmlformats.org/officeDocument/2006/relationships/hyperlink" Target="https://www.nsta.org/book-series/uncovering-student-ideas-science" TargetMode="External"/><Relationship Id="rId7" Type="http://schemas.openxmlformats.org/officeDocument/2006/relationships/hyperlink" Target="https://www.exploratorium.edu/explore/activities"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6.xml"/><Relationship Id="rId3" Type="http://schemas.openxmlformats.org/officeDocument/2006/relationships/hyperlink" Target="https://docs.google.com/forms/d/e/1FAIpQLSchQbb9MFMrhhNScCebDRi2YGZYqOK-BU5tqfmxXPUKK6cIrg/viewform?usp=sf_link" TargetMode="External"/><Relationship Id="rId4" Type="http://schemas.openxmlformats.org/officeDocument/2006/relationships/hyperlink" Target="https://docs.google.com/document/d/14UrRF03nItefuGnEEI-ffTShuhXvPXiXEzXVn0ckoRE/edit?usp=sharing"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sp>
        <p:nvSpPr>
          <p:cNvPr id="130" name="Google Shape;130;p20"/>
          <p:cNvSpPr txBox="1"/>
          <p:nvPr>
            <p:ph type="ctrTitle"/>
          </p:nvPr>
        </p:nvSpPr>
        <p:spPr>
          <a:xfrm>
            <a:off x="327900" y="25600"/>
            <a:ext cx="5979900" cy="792600"/>
          </a:xfrm>
          <a:prstGeom prst="rect">
            <a:avLst/>
          </a:prstGeom>
        </p:spPr>
        <p:txBody>
          <a:bodyPr anchorCtr="0" anchor="b" bIns="34275" lIns="68575" spcFirstLastPara="1" rIns="68575" wrap="square" tIns="34275">
            <a:noAutofit/>
          </a:bodyPr>
          <a:lstStyle/>
          <a:p>
            <a:pPr indent="0" lvl="0" marL="0" rtl="0" algn="l">
              <a:spcBef>
                <a:spcPts val="0"/>
              </a:spcBef>
              <a:spcAft>
                <a:spcPts val="0"/>
              </a:spcAft>
              <a:buNone/>
            </a:pPr>
            <a:r>
              <a:rPr lang="en" sz="3600"/>
              <a:t>Science in the City</a:t>
            </a:r>
            <a:endParaRPr sz="3600"/>
          </a:p>
        </p:txBody>
      </p:sp>
      <p:sp>
        <p:nvSpPr>
          <p:cNvPr id="131" name="Google Shape;131;p20"/>
          <p:cNvSpPr txBox="1"/>
          <p:nvPr>
            <p:ph idx="1" type="subTitle"/>
          </p:nvPr>
        </p:nvSpPr>
        <p:spPr>
          <a:xfrm>
            <a:off x="327900" y="730400"/>
            <a:ext cx="5065800" cy="792600"/>
          </a:xfrm>
          <a:prstGeom prst="rect">
            <a:avLst/>
          </a:prstGeom>
        </p:spPr>
        <p:txBody>
          <a:bodyPr anchorCtr="0" anchor="t" bIns="34275" lIns="68575" spcFirstLastPara="1" rIns="68575" wrap="square" tIns="34275">
            <a:noAutofit/>
          </a:bodyPr>
          <a:lstStyle/>
          <a:p>
            <a:pPr indent="0" lvl="0" marL="0" rtl="0" algn="l">
              <a:spcBef>
                <a:spcPts val="800"/>
              </a:spcBef>
              <a:spcAft>
                <a:spcPts val="0"/>
              </a:spcAft>
              <a:buNone/>
            </a:pPr>
            <a:r>
              <a:rPr lang="en" sz="1700"/>
              <a:t>Book Study</a:t>
            </a:r>
            <a:endParaRPr sz="1700"/>
          </a:p>
        </p:txBody>
      </p:sp>
      <p:pic>
        <p:nvPicPr>
          <p:cNvPr id="132" name="Google Shape;132;p20"/>
          <p:cNvPicPr preferRelativeResize="0"/>
          <p:nvPr/>
        </p:nvPicPr>
        <p:blipFill rotWithShape="1">
          <a:blip r:embed="rId3">
            <a:alphaModFix/>
          </a:blip>
          <a:srcRect b="20292" l="0" r="0" t="27834"/>
          <a:stretch/>
        </p:blipFill>
        <p:spPr>
          <a:xfrm>
            <a:off x="6998375" y="191725"/>
            <a:ext cx="1833925" cy="951350"/>
          </a:xfrm>
          <a:prstGeom prst="rect">
            <a:avLst/>
          </a:prstGeom>
          <a:noFill/>
          <a:ln>
            <a:noFill/>
          </a:ln>
        </p:spPr>
      </p:pic>
      <p:sp>
        <p:nvSpPr>
          <p:cNvPr id="133" name="Google Shape;133;p20"/>
          <p:cNvSpPr txBox="1"/>
          <p:nvPr/>
        </p:nvSpPr>
        <p:spPr>
          <a:xfrm>
            <a:off x="327900" y="1288500"/>
            <a:ext cx="4585500" cy="1398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2000">
                <a:solidFill>
                  <a:schemeClr val="dk1"/>
                </a:solidFill>
                <a:latin typeface="Spartan"/>
                <a:ea typeface="Spartan"/>
                <a:cs typeface="Spartan"/>
                <a:sym typeface="Spartan"/>
              </a:rPr>
              <a:t>Welcome! As you are coming in you’ve got TWO tasks</a:t>
            </a:r>
            <a:endParaRPr sz="2000">
              <a:solidFill>
                <a:schemeClr val="dk1"/>
              </a:solidFill>
              <a:latin typeface="Spartan"/>
              <a:ea typeface="Spartan"/>
              <a:cs typeface="Spartan"/>
              <a:sym typeface="Spartan"/>
            </a:endParaRPr>
          </a:p>
          <a:p>
            <a:pPr indent="-355600" lvl="0" marL="457200" rtl="0" algn="l">
              <a:spcBef>
                <a:spcPts val="0"/>
              </a:spcBef>
              <a:spcAft>
                <a:spcPts val="0"/>
              </a:spcAft>
              <a:buClr>
                <a:schemeClr val="accent3"/>
              </a:buClr>
              <a:buSzPts val="2000"/>
              <a:buFont typeface="Spartan"/>
              <a:buAutoNum type="arabicPeriod"/>
            </a:pPr>
            <a:r>
              <a:rPr lang="en" sz="2000">
                <a:solidFill>
                  <a:schemeClr val="dk1"/>
                </a:solidFill>
                <a:latin typeface="Spartan"/>
                <a:ea typeface="Spartan"/>
                <a:cs typeface="Spartan"/>
                <a:sym typeface="Spartan"/>
              </a:rPr>
              <a:t> please tell us which blob you are in this moment and why</a:t>
            </a:r>
            <a:endParaRPr sz="2000">
              <a:solidFill>
                <a:schemeClr val="dk1"/>
              </a:solidFill>
              <a:latin typeface="Spartan"/>
              <a:ea typeface="Spartan"/>
              <a:cs typeface="Spartan"/>
              <a:sym typeface="Spartan"/>
            </a:endParaRPr>
          </a:p>
          <a:p>
            <a:pPr indent="-355600" lvl="0" marL="457200" rtl="0" algn="l">
              <a:spcBef>
                <a:spcPts val="0"/>
              </a:spcBef>
              <a:spcAft>
                <a:spcPts val="0"/>
              </a:spcAft>
              <a:buClr>
                <a:schemeClr val="accent3"/>
              </a:buClr>
              <a:buSzPts val="2000"/>
              <a:buFont typeface="Spartan"/>
              <a:buAutoNum type="arabicPeriod"/>
            </a:pPr>
            <a:r>
              <a:rPr lang="en" sz="2000">
                <a:solidFill>
                  <a:schemeClr val="dk1"/>
                </a:solidFill>
                <a:latin typeface="Spartan"/>
                <a:ea typeface="Spartan"/>
                <a:cs typeface="Spartan"/>
                <a:sym typeface="Spartan"/>
              </a:rPr>
              <a:t>Rename yourself with your grade level</a:t>
            </a:r>
            <a:br>
              <a:rPr lang="en" sz="2000">
                <a:solidFill>
                  <a:schemeClr val="dk1"/>
                </a:solidFill>
                <a:latin typeface="Spartan"/>
                <a:ea typeface="Spartan"/>
                <a:cs typeface="Spartan"/>
                <a:sym typeface="Spartan"/>
              </a:rPr>
            </a:br>
            <a:r>
              <a:rPr lang="en" sz="2000">
                <a:solidFill>
                  <a:schemeClr val="dk1"/>
                </a:solidFill>
                <a:latin typeface="Spartan"/>
                <a:ea typeface="Spartan"/>
                <a:cs typeface="Spartan"/>
                <a:sym typeface="Spartan"/>
              </a:rPr>
              <a:t>Ie: Elementary, Middle, High </a:t>
            </a:r>
            <a:endParaRPr sz="2000">
              <a:solidFill>
                <a:schemeClr val="dk1"/>
              </a:solidFill>
              <a:latin typeface="Spartan"/>
              <a:ea typeface="Spartan"/>
              <a:cs typeface="Spartan"/>
              <a:sym typeface="Spartan"/>
            </a:endParaRPr>
          </a:p>
        </p:txBody>
      </p:sp>
      <p:sp>
        <p:nvSpPr>
          <p:cNvPr id="134" name="Google Shape;134;p20"/>
          <p:cNvSpPr txBox="1"/>
          <p:nvPr>
            <p:ph idx="1" type="subTitle"/>
          </p:nvPr>
        </p:nvSpPr>
        <p:spPr>
          <a:xfrm>
            <a:off x="270025" y="3772675"/>
            <a:ext cx="4585500" cy="516000"/>
          </a:xfrm>
          <a:prstGeom prst="rect">
            <a:avLst/>
          </a:prstGeom>
        </p:spPr>
        <p:txBody>
          <a:bodyPr anchorCtr="0" anchor="t" bIns="34275" lIns="68575" spcFirstLastPara="1" rIns="68575" wrap="square" tIns="34275">
            <a:noAutofit/>
          </a:bodyPr>
          <a:lstStyle/>
          <a:p>
            <a:pPr indent="0" lvl="0" marL="0" rtl="0" algn="ctr">
              <a:spcBef>
                <a:spcPts val="800"/>
              </a:spcBef>
              <a:spcAft>
                <a:spcPts val="0"/>
              </a:spcAft>
              <a:buNone/>
            </a:pPr>
            <a:r>
              <a:rPr lang="en"/>
              <a:t>Session 4: #</a:t>
            </a:r>
            <a:r>
              <a:rPr lang="en"/>
              <a:t>SITCbookchat</a:t>
            </a:r>
            <a:endParaRPr sz="1400">
              <a:latin typeface="Arial"/>
              <a:ea typeface="Arial"/>
              <a:cs typeface="Arial"/>
              <a:sym typeface="Arial"/>
            </a:endParaRPr>
          </a:p>
          <a:p>
            <a:pPr indent="0" lvl="0" marL="0" rtl="0" algn="ctr">
              <a:spcBef>
                <a:spcPts val="800"/>
              </a:spcBef>
              <a:spcAft>
                <a:spcPts val="0"/>
              </a:spcAft>
              <a:buNone/>
            </a:pPr>
            <a:r>
              <a:t/>
            </a:r>
            <a:endParaRPr>
              <a:solidFill>
                <a:schemeClr val="lt1"/>
              </a:solidFill>
            </a:endParaRPr>
          </a:p>
        </p:txBody>
      </p:sp>
      <p:cxnSp>
        <p:nvCxnSpPr>
          <p:cNvPr id="135" name="Google Shape;135;p20"/>
          <p:cNvCxnSpPr/>
          <p:nvPr/>
        </p:nvCxnSpPr>
        <p:spPr>
          <a:xfrm>
            <a:off x="431125" y="1193125"/>
            <a:ext cx="8402100" cy="0"/>
          </a:xfrm>
          <a:prstGeom prst="straightConnector1">
            <a:avLst/>
          </a:prstGeom>
          <a:noFill/>
          <a:ln cap="flat" cmpd="sng" w="28575">
            <a:solidFill>
              <a:srgbClr val="0B5394"/>
            </a:solidFill>
            <a:prstDash val="solid"/>
            <a:round/>
            <a:headEnd len="med" w="med" type="none"/>
            <a:tailEnd len="med" w="med" type="none"/>
          </a:ln>
        </p:spPr>
      </p:cxnSp>
      <p:pic>
        <p:nvPicPr>
          <p:cNvPr id="136" name="Google Shape;136;p20">
            <a:hlinkClick r:id="rId4"/>
          </p:cNvPr>
          <p:cNvPicPr preferRelativeResize="0"/>
          <p:nvPr/>
        </p:nvPicPr>
        <p:blipFill>
          <a:blip r:embed="rId5">
            <a:alphaModFix/>
          </a:blip>
          <a:stretch>
            <a:fillRect/>
          </a:stretch>
        </p:blipFill>
        <p:spPr>
          <a:xfrm>
            <a:off x="5245525" y="-22125"/>
            <a:ext cx="3237014" cy="4582401"/>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pic>
        <p:nvPicPr>
          <p:cNvPr id="141" name="Google Shape;141;p21"/>
          <p:cNvPicPr preferRelativeResize="0"/>
          <p:nvPr/>
        </p:nvPicPr>
        <p:blipFill>
          <a:blip r:embed="rId3">
            <a:alphaModFix/>
          </a:blip>
          <a:stretch>
            <a:fillRect/>
          </a:stretch>
        </p:blipFill>
        <p:spPr>
          <a:xfrm>
            <a:off x="2146275" y="18825"/>
            <a:ext cx="4666925" cy="466692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 name="Shape 145"/>
        <p:cNvGrpSpPr/>
        <p:nvPr/>
      </p:nvGrpSpPr>
      <p:grpSpPr>
        <a:xfrm>
          <a:off x="0" y="0"/>
          <a:ext cx="0" cy="0"/>
          <a:chOff x="0" y="0"/>
          <a:chExt cx="0" cy="0"/>
        </a:xfrm>
      </p:grpSpPr>
      <p:sp>
        <p:nvSpPr>
          <p:cNvPr id="146" name="Google Shape;146;p22"/>
          <p:cNvSpPr txBox="1"/>
          <p:nvPr>
            <p:ph type="title"/>
          </p:nvPr>
        </p:nvSpPr>
        <p:spPr>
          <a:xfrm>
            <a:off x="311700" y="445025"/>
            <a:ext cx="8520600" cy="5727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Agenda </a:t>
            </a:r>
            <a:endParaRPr/>
          </a:p>
        </p:txBody>
      </p:sp>
      <p:sp>
        <p:nvSpPr>
          <p:cNvPr id="147" name="Google Shape;147;p22"/>
          <p:cNvSpPr txBox="1"/>
          <p:nvPr>
            <p:ph idx="1" type="body"/>
          </p:nvPr>
        </p:nvSpPr>
        <p:spPr>
          <a:xfrm>
            <a:off x="826075" y="1030050"/>
            <a:ext cx="5957100" cy="3416400"/>
          </a:xfrm>
          <a:prstGeom prst="rect">
            <a:avLst/>
          </a:prstGeom>
        </p:spPr>
        <p:txBody>
          <a:bodyPr anchorCtr="0" anchor="t" bIns="34275" lIns="68575" spcFirstLastPara="1" rIns="68575" wrap="square" tIns="34275">
            <a:noAutofit/>
          </a:bodyPr>
          <a:lstStyle/>
          <a:p>
            <a:pPr indent="0" lvl="0" marL="0" rtl="0" algn="l">
              <a:spcBef>
                <a:spcPts val="800"/>
              </a:spcBef>
              <a:spcAft>
                <a:spcPts val="0"/>
              </a:spcAft>
              <a:buNone/>
            </a:pPr>
            <a:r>
              <a:t/>
            </a:r>
            <a:endParaRPr/>
          </a:p>
          <a:p>
            <a:pPr indent="-361950" lvl="0" marL="457200" rtl="0" algn="l">
              <a:spcBef>
                <a:spcPts val="800"/>
              </a:spcBef>
              <a:spcAft>
                <a:spcPts val="0"/>
              </a:spcAft>
              <a:buClr>
                <a:schemeClr val="accent5"/>
              </a:buClr>
              <a:buSzPts val="2100"/>
              <a:buAutoNum type="arabicPeriod"/>
            </a:pPr>
            <a:r>
              <a:rPr lang="en"/>
              <a:t>Chapter Overview </a:t>
            </a:r>
            <a:endParaRPr/>
          </a:p>
          <a:p>
            <a:pPr indent="-361950" lvl="0" marL="457200" rtl="0" algn="l">
              <a:spcBef>
                <a:spcPts val="0"/>
              </a:spcBef>
              <a:spcAft>
                <a:spcPts val="0"/>
              </a:spcAft>
              <a:buClr>
                <a:schemeClr val="accent5"/>
              </a:buClr>
              <a:buSzPts val="2100"/>
              <a:buAutoNum type="arabicPeriod"/>
            </a:pPr>
            <a:r>
              <a:rPr lang="en"/>
              <a:t>Breakout Rooms </a:t>
            </a:r>
            <a:endParaRPr/>
          </a:p>
          <a:p>
            <a:pPr indent="-361950" lvl="0" marL="457200" rtl="0" algn="l">
              <a:spcBef>
                <a:spcPts val="0"/>
              </a:spcBef>
              <a:spcAft>
                <a:spcPts val="0"/>
              </a:spcAft>
              <a:buClr>
                <a:schemeClr val="accent5"/>
              </a:buClr>
              <a:buSzPts val="2100"/>
              <a:buAutoNum type="arabicPeriod"/>
            </a:pPr>
            <a:r>
              <a:rPr lang="en"/>
              <a:t>Share Out  </a:t>
            </a:r>
            <a:endParaRPr/>
          </a:p>
          <a:p>
            <a:pPr indent="-361950" lvl="0" marL="457200" rtl="0" algn="l">
              <a:spcBef>
                <a:spcPts val="0"/>
              </a:spcBef>
              <a:spcAft>
                <a:spcPts val="0"/>
              </a:spcAft>
              <a:buClr>
                <a:schemeClr val="accent5"/>
              </a:buClr>
              <a:buSzPts val="2100"/>
              <a:buAutoNum type="arabicPeriod"/>
            </a:pPr>
            <a:r>
              <a:rPr lang="en"/>
              <a:t>Fill out feedback survey </a:t>
            </a:r>
            <a:endParaRPr/>
          </a:p>
          <a:p>
            <a:pPr indent="0" lvl="0" marL="0" marR="0" rtl="0" algn="l">
              <a:lnSpc>
                <a:spcPct val="115000"/>
              </a:lnSpc>
              <a:spcBef>
                <a:spcPts val="0"/>
              </a:spcBef>
              <a:spcAft>
                <a:spcPts val="1600"/>
              </a:spcAft>
              <a:buNone/>
            </a:pPr>
            <a:r>
              <a:t/>
            </a:r>
            <a:endParaRPr/>
          </a:p>
        </p:txBody>
      </p:sp>
      <p:pic>
        <p:nvPicPr>
          <p:cNvPr id="148" name="Google Shape;148;p22"/>
          <p:cNvPicPr preferRelativeResize="0"/>
          <p:nvPr/>
        </p:nvPicPr>
        <p:blipFill>
          <a:blip r:embed="rId3">
            <a:alphaModFix/>
          </a:blip>
          <a:stretch>
            <a:fillRect/>
          </a:stretch>
        </p:blipFill>
        <p:spPr>
          <a:xfrm>
            <a:off x="6868500" y="1855450"/>
            <a:ext cx="1862600" cy="1862600"/>
          </a:xfrm>
          <a:prstGeom prst="rect">
            <a:avLst/>
          </a:prstGeom>
          <a:noFill/>
          <a:ln cap="flat" cmpd="sng" w="19050">
            <a:solidFill>
              <a:srgbClr val="01B195"/>
            </a:solidFill>
            <a:prstDash val="solid"/>
            <a:round/>
            <a:headEnd len="sm" w="sm" type="none"/>
            <a:tailEnd len="sm" w="sm" type="none"/>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sp>
        <p:nvSpPr>
          <p:cNvPr id="153" name="Google Shape;153;p23"/>
          <p:cNvSpPr txBox="1"/>
          <p:nvPr>
            <p:ph type="title"/>
          </p:nvPr>
        </p:nvSpPr>
        <p:spPr>
          <a:xfrm>
            <a:off x="311700" y="64025"/>
            <a:ext cx="8520600" cy="5727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Reviewing Norms</a:t>
            </a:r>
            <a:endParaRPr/>
          </a:p>
        </p:txBody>
      </p:sp>
      <p:sp>
        <p:nvSpPr>
          <p:cNvPr id="154" name="Google Shape;154;p23"/>
          <p:cNvSpPr txBox="1"/>
          <p:nvPr>
            <p:ph idx="1" type="body"/>
          </p:nvPr>
        </p:nvSpPr>
        <p:spPr>
          <a:xfrm>
            <a:off x="311700" y="771475"/>
            <a:ext cx="4743000" cy="3416400"/>
          </a:xfrm>
          <a:prstGeom prst="rect">
            <a:avLst/>
          </a:prstGeom>
        </p:spPr>
        <p:txBody>
          <a:bodyPr anchorCtr="0" anchor="t" bIns="34275" lIns="68575" spcFirstLastPara="1" rIns="68575" wrap="square" tIns="34275">
            <a:noAutofit/>
          </a:bodyPr>
          <a:lstStyle/>
          <a:p>
            <a:pPr indent="-361950" lvl="0" marL="457200" rtl="0" algn="l">
              <a:lnSpc>
                <a:spcPct val="115000"/>
              </a:lnSpc>
              <a:spcBef>
                <a:spcPts val="800"/>
              </a:spcBef>
              <a:spcAft>
                <a:spcPts val="0"/>
              </a:spcAft>
              <a:buClr>
                <a:schemeClr val="accent3"/>
              </a:buClr>
              <a:buSzPts val="2100"/>
              <a:buAutoNum type="arabicPeriod"/>
            </a:pPr>
            <a:r>
              <a:rPr lang="en" sz="2100"/>
              <a:t>Have grace with ourselves. Give grace to others.</a:t>
            </a:r>
            <a:endParaRPr sz="2100"/>
          </a:p>
          <a:p>
            <a:pPr indent="-361950" lvl="0" marL="457200" rtl="0" algn="l">
              <a:lnSpc>
                <a:spcPct val="115000"/>
              </a:lnSpc>
              <a:spcBef>
                <a:spcPts val="0"/>
              </a:spcBef>
              <a:spcAft>
                <a:spcPts val="0"/>
              </a:spcAft>
              <a:buClr>
                <a:schemeClr val="accent3"/>
              </a:buClr>
              <a:buSzPts val="2100"/>
              <a:buAutoNum type="arabicPeriod"/>
            </a:pPr>
            <a:r>
              <a:rPr lang="en" sz="2100"/>
              <a:t>Speak your truth.</a:t>
            </a:r>
            <a:endParaRPr sz="2100"/>
          </a:p>
          <a:p>
            <a:pPr indent="-361950" lvl="0" marL="457200" rtl="0" algn="l">
              <a:lnSpc>
                <a:spcPct val="115000"/>
              </a:lnSpc>
              <a:spcBef>
                <a:spcPts val="0"/>
              </a:spcBef>
              <a:spcAft>
                <a:spcPts val="0"/>
              </a:spcAft>
              <a:buClr>
                <a:schemeClr val="accent3"/>
              </a:buClr>
              <a:buSzPts val="2100"/>
              <a:buAutoNum type="arabicPeriod"/>
            </a:pPr>
            <a:r>
              <a:rPr lang="en" sz="2100"/>
              <a:t>Be present &amp; engaged.</a:t>
            </a:r>
            <a:endParaRPr sz="2100"/>
          </a:p>
          <a:p>
            <a:pPr indent="-361950" lvl="0" marL="457200" rtl="0" algn="l">
              <a:lnSpc>
                <a:spcPct val="115000"/>
              </a:lnSpc>
              <a:spcBef>
                <a:spcPts val="0"/>
              </a:spcBef>
              <a:spcAft>
                <a:spcPts val="0"/>
              </a:spcAft>
              <a:buClr>
                <a:schemeClr val="accent3"/>
              </a:buClr>
              <a:buSzPts val="2100"/>
              <a:buAutoNum type="arabicPeriod"/>
            </a:pPr>
            <a:r>
              <a:rPr lang="en" sz="2100"/>
              <a:t>Notice patterns of participation and consider power dynamics. </a:t>
            </a:r>
            <a:endParaRPr sz="2100"/>
          </a:p>
          <a:p>
            <a:pPr indent="-361950" lvl="0" marL="457200" rtl="0" algn="l">
              <a:lnSpc>
                <a:spcPct val="115000"/>
              </a:lnSpc>
              <a:spcBef>
                <a:spcPts val="0"/>
              </a:spcBef>
              <a:spcAft>
                <a:spcPts val="0"/>
              </a:spcAft>
              <a:buClr>
                <a:schemeClr val="accent3"/>
              </a:buClr>
              <a:buSzPts val="2100"/>
              <a:buAutoNum type="arabicPeriod"/>
            </a:pPr>
            <a:r>
              <a:rPr lang="en" sz="2100"/>
              <a:t>Experience discomfort and expect (and accept) non-closure. </a:t>
            </a:r>
            <a:endParaRPr sz="2100"/>
          </a:p>
          <a:p>
            <a:pPr indent="0" lvl="0" marL="0" rtl="0" algn="l">
              <a:spcBef>
                <a:spcPts val="800"/>
              </a:spcBef>
              <a:spcAft>
                <a:spcPts val="0"/>
              </a:spcAft>
              <a:buNone/>
            </a:pPr>
            <a:r>
              <a:t/>
            </a:r>
            <a:endParaRPr/>
          </a:p>
        </p:txBody>
      </p:sp>
      <p:pic>
        <p:nvPicPr>
          <p:cNvPr id="155" name="Google Shape;155;p23"/>
          <p:cNvPicPr preferRelativeResize="0"/>
          <p:nvPr/>
        </p:nvPicPr>
        <p:blipFill rotWithShape="1">
          <a:blip r:embed="rId3">
            <a:alphaModFix/>
          </a:blip>
          <a:srcRect b="12417" l="0" r="0" t="13006"/>
          <a:stretch/>
        </p:blipFill>
        <p:spPr>
          <a:xfrm>
            <a:off x="5217800" y="647700"/>
            <a:ext cx="3926201" cy="3608526"/>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9" name="Shape 159"/>
        <p:cNvGrpSpPr/>
        <p:nvPr/>
      </p:nvGrpSpPr>
      <p:grpSpPr>
        <a:xfrm>
          <a:off x="0" y="0"/>
          <a:ext cx="0" cy="0"/>
          <a:chOff x="0" y="0"/>
          <a:chExt cx="0" cy="0"/>
        </a:xfrm>
      </p:grpSpPr>
      <p:sp>
        <p:nvSpPr>
          <p:cNvPr id="160" name="Google Shape;160;p24"/>
          <p:cNvSpPr/>
          <p:nvPr/>
        </p:nvSpPr>
        <p:spPr>
          <a:xfrm rot="-711236">
            <a:off x="6465750" y="2627201"/>
            <a:ext cx="1350909" cy="57662"/>
          </a:xfrm>
          <a:prstGeom prst="roundRect">
            <a:avLst>
              <a:gd fmla="val 50000" name="adj"/>
            </a:avLst>
          </a:prstGeom>
          <a:solidFill>
            <a:srgbClr val="D9D9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 name="Google Shape;161;p24"/>
          <p:cNvSpPr/>
          <p:nvPr/>
        </p:nvSpPr>
        <p:spPr>
          <a:xfrm flipH="1" rot="711236">
            <a:off x="5181012" y="2627201"/>
            <a:ext cx="1350909" cy="57662"/>
          </a:xfrm>
          <a:prstGeom prst="roundRect">
            <a:avLst>
              <a:gd fmla="val 50000" name="adj"/>
            </a:avLst>
          </a:prstGeom>
          <a:solidFill>
            <a:srgbClr val="D9D9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62" name="Google Shape;162;p24"/>
          <p:cNvGrpSpPr/>
          <p:nvPr/>
        </p:nvGrpSpPr>
        <p:grpSpPr>
          <a:xfrm>
            <a:off x="5586175" y="2683244"/>
            <a:ext cx="1712700" cy="1230715"/>
            <a:chOff x="5796625" y="2541798"/>
            <a:chExt cx="1712700" cy="1230715"/>
          </a:xfrm>
        </p:grpSpPr>
        <p:sp>
          <p:nvSpPr>
            <p:cNvPr id="163" name="Google Shape;163;p24"/>
            <p:cNvSpPr/>
            <p:nvPr/>
          </p:nvSpPr>
          <p:spPr>
            <a:xfrm rot="-1789476">
              <a:off x="6572742" y="2571072"/>
              <a:ext cx="160451" cy="160451"/>
            </a:xfrm>
            <a:prstGeom prst="ellipse">
              <a:avLst/>
            </a:prstGeom>
            <a:solidFill>
              <a:srgbClr val="FFFFFF"/>
            </a:solidFill>
            <a:ln cap="flat" cmpd="sng" w="38100">
              <a:solidFill>
                <a:srgbClr val="85858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 name="Google Shape;164;p24"/>
            <p:cNvSpPr txBox="1"/>
            <p:nvPr/>
          </p:nvSpPr>
          <p:spPr>
            <a:xfrm>
              <a:off x="6296613" y="2735584"/>
              <a:ext cx="696900" cy="2760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1600"/>
                </a:spcAft>
                <a:buNone/>
              </a:pPr>
              <a:r>
                <a:rPr b="1" lang="en" sz="800">
                  <a:solidFill>
                    <a:srgbClr val="5E5E5E"/>
                  </a:solidFill>
                  <a:latin typeface="Roboto"/>
                  <a:ea typeface="Roboto"/>
                  <a:cs typeface="Roboto"/>
                  <a:sym typeface="Roboto"/>
                </a:rPr>
                <a:t>20XX</a:t>
              </a:r>
              <a:endParaRPr b="1" sz="800">
                <a:solidFill>
                  <a:srgbClr val="5E5E5E"/>
                </a:solidFill>
                <a:latin typeface="Roboto"/>
                <a:ea typeface="Roboto"/>
                <a:cs typeface="Roboto"/>
                <a:sym typeface="Roboto"/>
              </a:endParaRPr>
            </a:p>
          </p:txBody>
        </p:sp>
        <p:sp>
          <p:nvSpPr>
            <p:cNvPr id="165" name="Google Shape;165;p24"/>
            <p:cNvSpPr/>
            <p:nvPr/>
          </p:nvSpPr>
          <p:spPr>
            <a:xfrm>
              <a:off x="5796625" y="3069013"/>
              <a:ext cx="1712700" cy="703500"/>
            </a:xfrm>
            <a:prstGeom prst="roundRect">
              <a:avLst>
                <a:gd fmla="val 4485" name="adj"/>
              </a:avLst>
            </a:prstGeom>
            <a:solidFill>
              <a:srgbClr val="D9D9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166" name="Google Shape;166;p24"/>
            <p:cNvSpPr txBox="1"/>
            <p:nvPr/>
          </p:nvSpPr>
          <p:spPr>
            <a:xfrm>
              <a:off x="5840875" y="3106213"/>
              <a:ext cx="1624200" cy="6246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1600"/>
                </a:spcAft>
                <a:buNone/>
              </a:pPr>
              <a:r>
                <a:rPr lang="en" sz="800">
                  <a:solidFill>
                    <a:srgbClr val="5E5E5E"/>
                  </a:solidFill>
                  <a:latin typeface="Roboto"/>
                  <a:ea typeface="Roboto"/>
                  <a:cs typeface="Roboto"/>
                  <a:sym typeface="Roboto"/>
                </a:rPr>
                <a:t>Lorem ipsum dolor sit amet, consectetur adipiscing. Lorem ipsum dolor sit.</a:t>
              </a:r>
              <a:endParaRPr sz="800">
                <a:solidFill>
                  <a:srgbClr val="5E5E5E"/>
                </a:solidFill>
              </a:endParaRPr>
            </a:p>
          </p:txBody>
        </p:sp>
        <p:sp>
          <p:nvSpPr>
            <p:cNvPr id="167" name="Google Shape;167;p24"/>
            <p:cNvSpPr/>
            <p:nvPr/>
          </p:nvSpPr>
          <p:spPr>
            <a:xfrm>
              <a:off x="6607975" y="3004364"/>
              <a:ext cx="90000" cy="67500"/>
            </a:xfrm>
            <a:prstGeom prst="triangle">
              <a:avLst>
                <a:gd fmla="val 50000" name="adj"/>
              </a:avLst>
            </a:prstGeom>
            <a:solidFill>
              <a:srgbClr val="D9D9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68" name="Google Shape;168;p24"/>
          <p:cNvSpPr/>
          <p:nvPr/>
        </p:nvSpPr>
        <p:spPr>
          <a:xfrm rot="-711236">
            <a:off x="3899938" y="2627201"/>
            <a:ext cx="1350909" cy="57662"/>
          </a:xfrm>
          <a:prstGeom prst="roundRect">
            <a:avLst>
              <a:gd fmla="val 50000" name="adj"/>
            </a:avLst>
          </a:prstGeom>
          <a:solidFill>
            <a:srgbClr val="D9D9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69" name="Google Shape;169;p24"/>
          <p:cNvGrpSpPr/>
          <p:nvPr/>
        </p:nvGrpSpPr>
        <p:grpSpPr>
          <a:xfrm>
            <a:off x="4333100" y="1382072"/>
            <a:ext cx="1712700" cy="1246754"/>
            <a:chOff x="4409300" y="1219942"/>
            <a:chExt cx="1712700" cy="1246754"/>
          </a:xfrm>
        </p:grpSpPr>
        <p:sp>
          <p:nvSpPr>
            <p:cNvPr id="170" name="Google Shape;170;p24"/>
            <p:cNvSpPr/>
            <p:nvPr/>
          </p:nvSpPr>
          <p:spPr>
            <a:xfrm rot="-1789476">
              <a:off x="5185416" y="2276970"/>
              <a:ext cx="160451" cy="160451"/>
            </a:xfrm>
            <a:prstGeom prst="ellipse">
              <a:avLst/>
            </a:prstGeom>
            <a:solidFill>
              <a:srgbClr val="FFFFFF"/>
            </a:solidFill>
            <a:ln cap="flat" cmpd="sng" w="38100">
              <a:solidFill>
                <a:srgbClr val="85858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24"/>
            <p:cNvSpPr txBox="1"/>
            <p:nvPr/>
          </p:nvSpPr>
          <p:spPr>
            <a:xfrm>
              <a:off x="4921731" y="1985297"/>
              <a:ext cx="696900" cy="2760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1600"/>
                </a:spcAft>
                <a:buNone/>
              </a:pPr>
              <a:r>
                <a:rPr b="1" lang="en" sz="800">
                  <a:solidFill>
                    <a:srgbClr val="5E5E5E"/>
                  </a:solidFill>
                  <a:latin typeface="Roboto"/>
                  <a:ea typeface="Roboto"/>
                  <a:cs typeface="Roboto"/>
                  <a:sym typeface="Roboto"/>
                </a:rPr>
                <a:t>20XX</a:t>
              </a:r>
              <a:endParaRPr b="1" sz="800">
                <a:solidFill>
                  <a:srgbClr val="5E5E5E"/>
                </a:solidFill>
                <a:latin typeface="Roboto"/>
                <a:ea typeface="Roboto"/>
                <a:cs typeface="Roboto"/>
                <a:sym typeface="Roboto"/>
              </a:endParaRPr>
            </a:p>
          </p:txBody>
        </p:sp>
        <p:sp>
          <p:nvSpPr>
            <p:cNvPr id="172" name="Google Shape;172;p24"/>
            <p:cNvSpPr/>
            <p:nvPr/>
          </p:nvSpPr>
          <p:spPr>
            <a:xfrm>
              <a:off x="4409300" y="1219942"/>
              <a:ext cx="1712700" cy="703500"/>
            </a:xfrm>
            <a:prstGeom prst="roundRect">
              <a:avLst>
                <a:gd fmla="val 4485" name="adj"/>
              </a:avLst>
            </a:prstGeom>
            <a:solidFill>
              <a:srgbClr val="D9D9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173" name="Google Shape;173;p24"/>
            <p:cNvSpPr/>
            <p:nvPr/>
          </p:nvSpPr>
          <p:spPr>
            <a:xfrm rot="10800000">
              <a:off x="5220625" y="1919036"/>
              <a:ext cx="90000" cy="67500"/>
            </a:xfrm>
            <a:prstGeom prst="triangle">
              <a:avLst>
                <a:gd fmla="val 50000" name="adj"/>
              </a:avLst>
            </a:prstGeom>
            <a:solidFill>
              <a:srgbClr val="D9D9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 name="Google Shape;174;p24"/>
            <p:cNvSpPr txBox="1"/>
            <p:nvPr/>
          </p:nvSpPr>
          <p:spPr>
            <a:xfrm>
              <a:off x="4453550" y="1257142"/>
              <a:ext cx="1624200" cy="6246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1600"/>
                </a:spcAft>
                <a:buNone/>
              </a:pPr>
              <a:r>
                <a:rPr lang="en" sz="800">
                  <a:solidFill>
                    <a:srgbClr val="5E5E5E"/>
                  </a:solidFill>
                  <a:latin typeface="Roboto"/>
                  <a:ea typeface="Roboto"/>
                  <a:cs typeface="Roboto"/>
                  <a:sym typeface="Roboto"/>
                </a:rPr>
                <a:t>Lorem ipsum dolor sit amet, consectetur adipiscing. Lorem ipsum dolor sit.</a:t>
              </a:r>
              <a:endParaRPr sz="800">
                <a:solidFill>
                  <a:srgbClr val="5E5E5E"/>
                </a:solidFill>
              </a:endParaRPr>
            </a:p>
          </p:txBody>
        </p:sp>
      </p:grpSp>
      <p:sp>
        <p:nvSpPr>
          <p:cNvPr id="175" name="Google Shape;175;p24"/>
          <p:cNvSpPr/>
          <p:nvPr/>
        </p:nvSpPr>
        <p:spPr>
          <a:xfrm flipH="1" rot="711236">
            <a:off x="2608258" y="2627201"/>
            <a:ext cx="1350909" cy="57662"/>
          </a:xfrm>
          <a:prstGeom prst="roundRect">
            <a:avLst>
              <a:gd fmla="val 50000" name="adj"/>
            </a:avLst>
          </a:prstGeom>
          <a:solidFill>
            <a:srgbClr val="701C7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76" name="Google Shape;176;p24"/>
          <p:cNvGrpSpPr/>
          <p:nvPr/>
        </p:nvGrpSpPr>
        <p:grpSpPr>
          <a:xfrm>
            <a:off x="3076688" y="2683244"/>
            <a:ext cx="1712700" cy="1230715"/>
            <a:chOff x="3021975" y="2541798"/>
            <a:chExt cx="1712700" cy="1230715"/>
          </a:xfrm>
        </p:grpSpPr>
        <p:sp>
          <p:nvSpPr>
            <p:cNvPr id="177" name="Google Shape;177;p24"/>
            <p:cNvSpPr txBox="1"/>
            <p:nvPr/>
          </p:nvSpPr>
          <p:spPr>
            <a:xfrm>
              <a:off x="3529877" y="2735584"/>
              <a:ext cx="696900" cy="2760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1600"/>
                </a:spcAft>
                <a:buNone/>
              </a:pPr>
              <a:r>
                <a:rPr b="1" lang="en" sz="800">
                  <a:solidFill>
                    <a:srgbClr val="701C7F"/>
                  </a:solidFill>
                  <a:latin typeface="Roboto"/>
                  <a:ea typeface="Roboto"/>
                  <a:cs typeface="Roboto"/>
                  <a:sym typeface="Roboto"/>
                </a:rPr>
                <a:t>20XX</a:t>
              </a:r>
              <a:endParaRPr b="1" sz="800">
                <a:solidFill>
                  <a:srgbClr val="701C7F"/>
                </a:solidFill>
                <a:latin typeface="Roboto"/>
                <a:ea typeface="Roboto"/>
                <a:cs typeface="Roboto"/>
                <a:sym typeface="Roboto"/>
              </a:endParaRPr>
            </a:p>
          </p:txBody>
        </p:sp>
        <p:sp>
          <p:nvSpPr>
            <p:cNvPr id="178" name="Google Shape;178;p24"/>
            <p:cNvSpPr/>
            <p:nvPr/>
          </p:nvSpPr>
          <p:spPr>
            <a:xfrm rot="-1789476">
              <a:off x="3798091" y="2571072"/>
              <a:ext cx="160451" cy="160451"/>
            </a:xfrm>
            <a:prstGeom prst="ellipse">
              <a:avLst/>
            </a:prstGeom>
            <a:solidFill>
              <a:srgbClr val="FFFFFF"/>
            </a:solidFill>
            <a:ln cap="flat" cmpd="sng" w="38100">
              <a:solidFill>
                <a:srgbClr val="701C7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 name="Google Shape;179;p24"/>
            <p:cNvSpPr/>
            <p:nvPr/>
          </p:nvSpPr>
          <p:spPr>
            <a:xfrm>
              <a:off x="3021975" y="3069013"/>
              <a:ext cx="1712700" cy="703500"/>
            </a:xfrm>
            <a:prstGeom prst="roundRect">
              <a:avLst>
                <a:gd fmla="val 4485" name="adj"/>
              </a:avLst>
            </a:prstGeom>
            <a:solidFill>
              <a:srgbClr val="701C7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180" name="Google Shape;180;p24"/>
            <p:cNvSpPr txBox="1"/>
            <p:nvPr/>
          </p:nvSpPr>
          <p:spPr>
            <a:xfrm>
              <a:off x="3066225" y="3106213"/>
              <a:ext cx="1624200" cy="6246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1600"/>
                </a:spcAft>
                <a:buNone/>
              </a:pPr>
              <a:r>
                <a:rPr lang="en" sz="800">
                  <a:solidFill>
                    <a:srgbClr val="FFFFFF"/>
                  </a:solidFill>
                  <a:latin typeface="Roboto"/>
                  <a:ea typeface="Roboto"/>
                  <a:cs typeface="Roboto"/>
                  <a:sym typeface="Roboto"/>
                </a:rPr>
                <a:t>Lorem ipsum dolor sit amet, consectetur adipiscing. Lorem ipsum dolor sit.</a:t>
              </a:r>
              <a:endParaRPr sz="800">
                <a:solidFill>
                  <a:srgbClr val="FFFFFF"/>
                </a:solidFill>
              </a:endParaRPr>
            </a:p>
          </p:txBody>
        </p:sp>
        <p:sp>
          <p:nvSpPr>
            <p:cNvPr id="181" name="Google Shape;181;p24"/>
            <p:cNvSpPr/>
            <p:nvPr/>
          </p:nvSpPr>
          <p:spPr>
            <a:xfrm>
              <a:off x="3833325" y="3004364"/>
              <a:ext cx="90000" cy="67500"/>
            </a:xfrm>
            <a:prstGeom prst="triangle">
              <a:avLst>
                <a:gd fmla="val 50000" name="adj"/>
              </a:avLst>
            </a:prstGeom>
            <a:solidFill>
              <a:srgbClr val="701C7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82" name="Google Shape;182;p24"/>
          <p:cNvSpPr/>
          <p:nvPr/>
        </p:nvSpPr>
        <p:spPr>
          <a:xfrm rot="-711236">
            <a:off x="1334133" y="2627201"/>
            <a:ext cx="1350909" cy="57662"/>
          </a:xfrm>
          <a:prstGeom prst="roundRect">
            <a:avLst>
              <a:gd fmla="val 50000" name="adj"/>
            </a:avLst>
          </a:prstGeom>
          <a:solidFill>
            <a:srgbClr val="701C7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83" name="Google Shape;183;p24"/>
          <p:cNvGrpSpPr/>
          <p:nvPr/>
        </p:nvGrpSpPr>
        <p:grpSpPr>
          <a:xfrm>
            <a:off x="1789875" y="1382072"/>
            <a:ext cx="1712700" cy="1246754"/>
            <a:chOff x="1637475" y="1219942"/>
            <a:chExt cx="1712700" cy="1246754"/>
          </a:xfrm>
        </p:grpSpPr>
        <p:sp>
          <p:nvSpPr>
            <p:cNvPr id="184" name="Google Shape;184;p24"/>
            <p:cNvSpPr/>
            <p:nvPr/>
          </p:nvSpPr>
          <p:spPr>
            <a:xfrm>
              <a:off x="1637475" y="1219942"/>
              <a:ext cx="1712700" cy="703500"/>
            </a:xfrm>
            <a:prstGeom prst="roundRect">
              <a:avLst>
                <a:gd fmla="val 4485" name="adj"/>
              </a:avLst>
            </a:prstGeom>
            <a:solidFill>
              <a:srgbClr val="701C7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185" name="Google Shape;185;p24"/>
            <p:cNvSpPr txBox="1"/>
            <p:nvPr/>
          </p:nvSpPr>
          <p:spPr>
            <a:xfrm>
              <a:off x="2144544" y="1985297"/>
              <a:ext cx="696900" cy="2760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1600"/>
                </a:spcAft>
                <a:buNone/>
              </a:pPr>
              <a:r>
                <a:rPr b="1" lang="en" sz="800">
                  <a:solidFill>
                    <a:srgbClr val="701C7F"/>
                  </a:solidFill>
                  <a:latin typeface="Roboto"/>
                  <a:ea typeface="Roboto"/>
                  <a:cs typeface="Roboto"/>
                  <a:sym typeface="Roboto"/>
                </a:rPr>
                <a:t>20XX</a:t>
              </a:r>
              <a:endParaRPr b="1" sz="800">
                <a:solidFill>
                  <a:srgbClr val="701C7F"/>
                </a:solidFill>
                <a:latin typeface="Roboto"/>
                <a:ea typeface="Roboto"/>
                <a:cs typeface="Roboto"/>
                <a:sym typeface="Roboto"/>
              </a:endParaRPr>
            </a:p>
          </p:txBody>
        </p:sp>
        <p:sp>
          <p:nvSpPr>
            <p:cNvPr id="186" name="Google Shape;186;p24"/>
            <p:cNvSpPr/>
            <p:nvPr/>
          </p:nvSpPr>
          <p:spPr>
            <a:xfrm rot="10800000">
              <a:off x="2448800" y="1919036"/>
              <a:ext cx="90000" cy="67500"/>
            </a:xfrm>
            <a:prstGeom prst="triangle">
              <a:avLst>
                <a:gd fmla="val 50000" name="adj"/>
              </a:avLst>
            </a:prstGeom>
            <a:solidFill>
              <a:srgbClr val="701C7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 name="Google Shape;187;p24"/>
            <p:cNvSpPr txBox="1"/>
            <p:nvPr/>
          </p:nvSpPr>
          <p:spPr>
            <a:xfrm>
              <a:off x="1681725" y="1257142"/>
              <a:ext cx="1624200" cy="6246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1600"/>
                </a:spcAft>
                <a:buNone/>
              </a:pPr>
              <a:r>
                <a:rPr lang="en" sz="800">
                  <a:solidFill>
                    <a:srgbClr val="FFFFFF"/>
                  </a:solidFill>
                  <a:latin typeface="Roboto"/>
                  <a:ea typeface="Roboto"/>
                  <a:cs typeface="Roboto"/>
                  <a:sym typeface="Roboto"/>
                </a:rPr>
                <a:t>Lorem ipsum dolor sit amet, consectetur adipiscing. Lorem ipsum dolor sit.</a:t>
              </a:r>
              <a:endParaRPr sz="800">
                <a:solidFill>
                  <a:srgbClr val="FFFFFF"/>
                </a:solidFill>
              </a:endParaRPr>
            </a:p>
          </p:txBody>
        </p:sp>
        <p:sp>
          <p:nvSpPr>
            <p:cNvPr id="188" name="Google Shape;188;p24"/>
            <p:cNvSpPr/>
            <p:nvPr/>
          </p:nvSpPr>
          <p:spPr>
            <a:xfrm rot="-1789476">
              <a:off x="2410765" y="2276970"/>
              <a:ext cx="160451" cy="160451"/>
            </a:xfrm>
            <a:prstGeom prst="ellipse">
              <a:avLst/>
            </a:prstGeom>
            <a:solidFill>
              <a:srgbClr val="FFFFFF"/>
            </a:solidFill>
            <a:ln cap="flat" cmpd="sng" w="38100">
              <a:solidFill>
                <a:srgbClr val="701C7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pic>
        <p:nvPicPr>
          <p:cNvPr id="189" name="Google Shape;189;p24"/>
          <p:cNvPicPr preferRelativeResize="0"/>
          <p:nvPr/>
        </p:nvPicPr>
        <p:blipFill rotWithShape="1">
          <a:blip r:embed="rId3">
            <a:alphaModFix/>
          </a:blip>
          <a:srcRect b="7590" l="0" r="6173" t="16880"/>
          <a:stretch/>
        </p:blipFill>
        <p:spPr>
          <a:xfrm>
            <a:off x="487350" y="423924"/>
            <a:ext cx="7733175" cy="3638625"/>
          </a:xfrm>
          <a:prstGeom prst="rect">
            <a:avLst/>
          </a:prstGeom>
          <a:noFill/>
          <a:ln>
            <a:noFill/>
          </a:ln>
        </p:spPr>
      </p:pic>
      <p:sp>
        <p:nvSpPr>
          <p:cNvPr id="190" name="Google Shape;190;p24"/>
          <p:cNvSpPr/>
          <p:nvPr/>
        </p:nvSpPr>
        <p:spPr>
          <a:xfrm>
            <a:off x="1786150" y="1160725"/>
            <a:ext cx="2270100" cy="1151400"/>
          </a:xfrm>
          <a:prstGeom prst="cloudCallout">
            <a:avLst>
              <a:gd fmla="val 101047" name="adj1"/>
              <a:gd fmla="val -33675" name="adj2"/>
            </a:avLst>
          </a:prstGeom>
          <a:solidFill>
            <a:schemeClr val="lt2"/>
          </a:solidFill>
          <a:ln cap="flat" cmpd="sng" w="9525">
            <a:solidFill>
              <a:schemeClr val="dk2"/>
            </a:solidFill>
            <a:prstDash val="solid"/>
            <a:round/>
            <a:headEnd len="sm" w="sm" type="none"/>
            <a:tailEnd len="sm" w="sm" type="none"/>
          </a:ln>
          <a:effectLst>
            <a:outerShdw blurRad="57150" rotWithShape="0" algn="bl" dir="5400000" dist="19050">
              <a:srgbClr val="000000">
                <a:alpha val="41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rPr lang="en" sz="1300">
                <a:solidFill>
                  <a:srgbClr val="674EA7"/>
                </a:solidFill>
                <a:latin typeface="Spartan"/>
                <a:ea typeface="Spartan"/>
                <a:cs typeface="Spartan"/>
                <a:sym typeface="Spartan"/>
              </a:rPr>
              <a:t>Chapter 5</a:t>
            </a:r>
            <a:endParaRPr sz="1300">
              <a:solidFill>
                <a:srgbClr val="674EA7"/>
              </a:solidFill>
              <a:latin typeface="Spartan"/>
              <a:ea typeface="Spartan"/>
              <a:cs typeface="Spartan"/>
              <a:sym typeface="Spartan"/>
            </a:endParaRPr>
          </a:p>
          <a:p>
            <a:pPr indent="0" lvl="0" marL="0" rtl="0" algn="l">
              <a:spcBef>
                <a:spcPts val="0"/>
              </a:spcBef>
              <a:spcAft>
                <a:spcPts val="0"/>
              </a:spcAft>
              <a:buNone/>
            </a:pPr>
            <a:r>
              <a:rPr lang="en" sz="1300">
                <a:solidFill>
                  <a:srgbClr val="674EA7"/>
                </a:solidFill>
                <a:latin typeface="Spartan"/>
                <a:ea typeface="Spartan"/>
                <a:cs typeface="Spartan"/>
                <a:sym typeface="Spartan"/>
              </a:rPr>
              <a:t>“Connections to learning”</a:t>
            </a:r>
            <a:r>
              <a:rPr lang="en" sz="1800">
                <a:solidFill>
                  <a:srgbClr val="674EA7"/>
                </a:solidFill>
                <a:latin typeface="Spartan"/>
                <a:ea typeface="Spartan"/>
                <a:cs typeface="Spartan"/>
                <a:sym typeface="Spartan"/>
              </a:rPr>
              <a:t> </a:t>
            </a:r>
            <a:endParaRPr sz="1800">
              <a:solidFill>
                <a:srgbClr val="674EA7"/>
              </a:solidFill>
              <a:latin typeface="Spartan"/>
              <a:ea typeface="Spartan"/>
              <a:cs typeface="Spartan"/>
              <a:sym typeface="Spartan"/>
            </a:endParaRPr>
          </a:p>
        </p:txBody>
      </p:sp>
      <p:sp>
        <p:nvSpPr>
          <p:cNvPr id="191" name="Google Shape;191;p24"/>
          <p:cNvSpPr/>
          <p:nvPr/>
        </p:nvSpPr>
        <p:spPr>
          <a:xfrm>
            <a:off x="3739525" y="4190725"/>
            <a:ext cx="1951500" cy="904200"/>
          </a:xfrm>
          <a:prstGeom prst="cloudCallout">
            <a:avLst>
              <a:gd fmla="val -38222" name="adj1"/>
              <a:gd fmla="val -108223" name="adj2"/>
            </a:avLst>
          </a:prstGeom>
          <a:solidFill>
            <a:schemeClr val="lt2"/>
          </a:solidFill>
          <a:ln cap="flat" cmpd="sng" w="9525">
            <a:solidFill>
              <a:schemeClr val="dk2"/>
            </a:solidFill>
            <a:prstDash val="solid"/>
            <a:round/>
            <a:headEnd len="sm" w="sm" type="none"/>
            <a:tailEnd len="sm" w="sm" type="none"/>
          </a:ln>
          <a:effectLst>
            <a:outerShdw blurRad="57150" rotWithShape="0" algn="bl" dir="5400000" dist="19050">
              <a:srgbClr val="000000">
                <a:alpha val="41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rPr lang="en" sz="1300">
                <a:solidFill>
                  <a:srgbClr val="674EA7"/>
                </a:solidFill>
                <a:latin typeface="Spartan"/>
                <a:ea typeface="Spartan"/>
                <a:cs typeface="Spartan"/>
                <a:sym typeface="Spartan"/>
              </a:rPr>
              <a:t>Chapter 1</a:t>
            </a:r>
            <a:endParaRPr sz="1300">
              <a:solidFill>
                <a:srgbClr val="674EA7"/>
              </a:solidFill>
              <a:latin typeface="Spartan"/>
              <a:ea typeface="Spartan"/>
              <a:cs typeface="Spartan"/>
              <a:sym typeface="Spartan"/>
            </a:endParaRPr>
          </a:p>
          <a:p>
            <a:pPr indent="0" lvl="0" marL="0" rtl="0" algn="l">
              <a:spcBef>
                <a:spcPts val="0"/>
              </a:spcBef>
              <a:spcAft>
                <a:spcPts val="0"/>
              </a:spcAft>
              <a:buNone/>
            </a:pPr>
            <a:r>
              <a:rPr lang="en" sz="1300">
                <a:solidFill>
                  <a:srgbClr val="674EA7"/>
                </a:solidFill>
                <a:latin typeface="Spartan"/>
                <a:ea typeface="Spartan"/>
                <a:cs typeface="Spartan"/>
                <a:sym typeface="Spartan"/>
              </a:rPr>
              <a:t>“black tax”</a:t>
            </a:r>
            <a:r>
              <a:rPr lang="en" sz="1500">
                <a:solidFill>
                  <a:srgbClr val="674EA7"/>
                </a:solidFill>
                <a:latin typeface="Spartan"/>
                <a:ea typeface="Spartan"/>
                <a:cs typeface="Spartan"/>
                <a:sym typeface="Spartan"/>
              </a:rPr>
              <a:t> </a:t>
            </a:r>
            <a:endParaRPr sz="1500">
              <a:solidFill>
                <a:srgbClr val="674EA7"/>
              </a:solidFill>
              <a:latin typeface="Spartan"/>
              <a:ea typeface="Spartan"/>
              <a:cs typeface="Spartan"/>
              <a:sym typeface="Spartan"/>
            </a:endParaRPr>
          </a:p>
        </p:txBody>
      </p:sp>
      <p:sp>
        <p:nvSpPr>
          <p:cNvPr id="192" name="Google Shape;192;p24"/>
          <p:cNvSpPr/>
          <p:nvPr/>
        </p:nvSpPr>
        <p:spPr>
          <a:xfrm>
            <a:off x="5802425" y="3466325"/>
            <a:ext cx="2148300" cy="1400700"/>
          </a:xfrm>
          <a:prstGeom prst="cloudCallout">
            <a:avLst>
              <a:gd fmla="val -76166" name="adj1"/>
              <a:gd fmla="val -60003" name="adj2"/>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 sz="1600">
                <a:solidFill>
                  <a:srgbClr val="674EA7"/>
                </a:solidFill>
                <a:latin typeface="Spartan"/>
                <a:ea typeface="Spartan"/>
                <a:cs typeface="Spartan"/>
                <a:sym typeface="Spartan"/>
              </a:rPr>
              <a:t>Chapter 2</a:t>
            </a:r>
            <a:endParaRPr sz="1600">
              <a:solidFill>
                <a:srgbClr val="674EA7"/>
              </a:solidFill>
              <a:latin typeface="Spartan"/>
              <a:ea typeface="Spartan"/>
              <a:cs typeface="Spartan"/>
              <a:sym typeface="Spartan"/>
            </a:endParaRPr>
          </a:p>
          <a:p>
            <a:pPr indent="0" lvl="0" marL="0" rtl="0" algn="l">
              <a:spcBef>
                <a:spcPts val="0"/>
              </a:spcBef>
              <a:spcAft>
                <a:spcPts val="0"/>
              </a:spcAft>
              <a:buNone/>
            </a:pPr>
            <a:r>
              <a:rPr lang="en" sz="1600">
                <a:solidFill>
                  <a:srgbClr val="674EA7"/>
                </a:solidFill>
                <a:latin typeface="Spartan"/>
                <a:ea typeface="Spartan"/>
                <a:cs typeface="Spartan"/>
                <a:sym typeface="Spartan"/>
              </a:rPr>
              <a:t>“linguistic norms” </a:t>
            </a:r>
            <a:endParaRPr sz="1600">
              <a:solidFill>
                <a:srgbClr val="674EA7"/>
              </a:solidFill>
              <a:latin typeface="Spartan"/>
              <a:ea typeface="Spartan"/>
              <a:cs typeface="Spartan"/>
              <a:sym typeface="Spartan"/>
            </a:endParaRPr>
          </a:p>
        </p:txBody>
      </p:sp>
      <p:sp>
        <p:nvSpPr>
          <p:cNvPr id="193" name="Google Shape;193;p24"/>
          <p:cNvSpPr/>
          <p:nvPr/>
        </p:nvSpPr>
        <p:spPr>
          <a:xfrm>
            <a:off x="4285050" y="1507750"/>
            <a:ext cx="2328000" cy="1230600"/>
          </a:xfrm>
          <a:prstGeom prst="cloudCallout">
            <a:avLst>
              <a:gd fmla="val 76290" name="adj1"/>
              <a:gd fmla="val -9918" name="adj2"/>
            </a:avLst>
          </a:prstGeom>
          <a:solidFill>
            <a:schemeClr val="lt2"/>
          </a:solidFill>
          <a:ln cap="flat" cmpd="sng" w="9525">
            <a:solidFill>
              <a:schemeClr val="dk2"/>
            </a:solidFill>
            <a:prstDash val="solid"/>
            <a:round/>
            <a:headEnd len="sm" w="sm" type="none"/>
            <a:tailEnd len="sm" w="sm" type="none"/>
          </a:ln>
          <a:effectLst>
            <a:outerShdw blurRad="57150" rotWithShape="0" algn="bl" dir="5400000" dist="19050">
              <a:srgbClr val="FFFF00"/>
            </a:outerShdw>
          </a:effectLst>
        </p:spPr>
        <p:txBody>
          <a:bodyPr anchorCtr="0" anchor="ctr" bIns="91425" lIns="91425" spcFirstLastPara="1" rIns="91425" wrap="square" tIns="91425">
            <a:noAutofit/>
          </a:bodyPr>
          <a:lstStyle/>
          <a:p>
            <a:pPr indent="0" lvl="0" marL="0" rtl="0" algn="l">
              <a:spcBef>
                <a:spcPts val="0"/>
              </a:spcBef>
              <a:spcAft>
                <a:spcPts val="0"/>
              </a:spcAft>
              <a:buNone/>
            </a:pPr>
            <a:r>
              <a:rPr b="1" lang="en" sz="1300">
                <a:solidFill>
                  <a:srgbClr val="674EA7"/>
                </a:solidFill>
                <a:latin typeface="Spartan"/>
                <a:ea typeface="Spartan"/>
                <a:cs typeface="Spartan"/>
                <a:sym typeface="Spartan"/>
              </a:rPr>
              <a:t>Chapter 4</a:t>
            </a:r>
            <a:endParaRPr b="1" sz="1300">
              <a:solidFill>
                <a:srgbClr val="674EA7"/>
              </a:solidFill>
              <a:latin typeface="Spartan"/>
              <a:ea typeface="Spartan"/>
              <a:cs typeface="Spartan"/>
              <a:sym typeface="Spartan"/>
            </a:endParaRPr>
          </a:p>
          <a:p>
            <a:pPr indent="0" lvl="0" marL="0" rtl="0" algn="l">
              <a:spcBef>
                <a:spcPts val="0"/>
              </a:spcBef>
              <a:spcAft>
                <a:spcPts val="0"/>
              </a:spcAft>
              <a:buNone/>
            </a:pPr>
            <a:r>
              <a:rPr b="1" lang="en" sz="1300">
                <a:solidFill>
                  <a:srgbClr val="674EA7"/>
                </a:solidFill>
                <a:latin typeface="Spartan"/>
                <a:ea typeface="Spartan"/>
                <a:cs typeface="Spartan"/>
                <a:sym typeface="Spartan"/>
              </a:rPr>
              <a:t>“Disaggregate Instruction”</a:t>
            </a:r>
            <a:endParaRPr b="1" sz="1600">
              <a:solidFill>
                <a:srgbClr val="674EA7"/>
              </a:solidFill>
              <a:latin typeface="Spartan"/>
              <a:ea typeface="Spartan"/>
              <a:cs typeface="Spartan"/>
              <a:sym typeface="Spartan"/>
            </a:endParaRPr>
          </a:p>
        </p:txBody>
      </p:sp>
      <p:sp>
        <p:nvSpPr>
          <p:cNvPr id="194" name="Google Shape;194;p24"/>
          <p:cNvSpPr/>
          <p:nvPr/>
        </p:nvSpPr>
        <p:spPr>
          <a:xfrm>
            <a:off x="1261575" y="39000"/>
            <a:ext cx="1725900" cy="1090200"/>
          </a:xfrm>
          <a:prstGeom prst="cloudCallout">
            <a:avLst>
              <a:gd fmla="val 65208" name="adj1"/>
              <a:gd fmla="val 42389" name="adj2"/>
            </a:avLst>
          </a:prstGeom>
          <a:solidFill>
            <a:schemeClr val="lt2"/>
          </a:solidFill>
          <a:ln cap="flat" cmpd="sng" w="9525">
            <a:solidFill>
              <a:schemeClr val="dk2"/>
            </a:solidFill>
            <a:prstDash val="solid"/>
            <a:round/>
            <a:headEnd len="sm" w="sm" type="none"/>
            <a:tailEnd len="sm" w="sm" type="none"/>
          </a:ln>
          <a:effectLst>
            <a:outerShdw blurRad="57150" rotWithShape="0" algn="bl" dir="5400000" dist="19050">
              <a:srgbClr val="000000">
                <a:alpha val="41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rPr lang="en" sz="1300">
                <a:solidFill>
                  <a:srgbClr val="674EA7"/>
                </a:solidFill>
                <a:latin typeface="Spartan"/>
                <a:ea typeface="Spartan"/>
                <a:cs typeface="Spartan"/>
                <a:sym typeface="Spartan"/>
              </a:rPr>
              <a:t>Chapter 6</a:t>
            </a:r>
            <a:endParaRPr sz="1300">
              <a:solidFill>
                <a:srgbClr val="674EA7"/>
              </a:solidFill>
              <a:latin typeface="Spartan"/>
              <a:ea typeface="Spartan"/>
              <a:cs typeface="Spartan"/>
              <a:sym typeface="Spartan"/>
            </a:endParaRPr>
          </a:p>
          <a:p>
            <a:pPr indent="0" lvl="0" marL="0" rtl="0" algn="l">
              <a:spcBef>
                <a:spcPts val="0"/>
              </a:spcBef>
              <a:spcAft>
                <a:spcPts val="0"/>
              </a:spcAft>
              <a:buNone/>
            </a:pPr>
            <a:r>
              <a:rPr lang="en" sz="1300">
                <a:solidFill>
                  <a:srgbClr val="674EA7"/>
                </a:solidFill>
                <a:latin typeface="Spartan"/>
                <a:ea typeface="Spartan"/>
                <a:cs typeface="Spartan"/>
                <a:sym typeface="Spartan"/>
              </a:rPr>
              <a:t>The Hero Teacher</a:t>
            </a:r>
            <a:endParaRPr sz="1300">
              <a:solidFill>
                <a:srgbClr val="674EA7"/>
              </a:solidFill>
              <a:latin typeface="Spartan"/>
              <a:ea typeface="Spartan"/>
              <a:cs typeface="Spartan"/>
              <a:sym typeface="Spartan"/>
            </a:endParaRPr>
          </a:p>
        </p:txBody>
      </p:sp>
      <p:sp>
        <p:nvSpPr>
          <p:cNvPr id="195" name="Google Shape;195;p24"/>
          <p:cNvSpPr/>
          <p:nvPr/>
        </p:nvSpPr>
        <p:spPr>
          <a:xfrm>
            <a:off x="4227963" y="0"/>
            <a:ext cx="1725900" cy="1090200"/>
          </a:xfrm>
          <a:prstGeom prst="cloudCallout">
            <a:avLst>
              <a:gd fmla="val -63318" name="adj1"/>
              <a:gd fmla="val 27045" name="adj2"/>
            </a:avLst>
          </a:prstGeom>
          <a:solidFill>
            <a:schemeClr val="lt2"/>
          </a:solidFill>
          <a:ln cap="flat" cmpd="sng" w="9525">
            <a:solidFill>
              <a:schemeClr val="dk2"/>
            </a:solidFill>
            <a:prstDash val="solid"/>
            <a:round/>
            <a:headEnd len="sm" w="sm" type="none"/>
            <a:tailEnd len="sm" w="sm" type="none"/>
          </a:ln>
          <a:effectLst>
            <a:outerShdw blurRad="57150" rotWithShape="0" algn="bl" dir="5400000" dist="19050">
              <a:srgbClr val="000000">
                <a:alpha val="41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rPr lang="en" sz="1300">
                <a:solidFill>
                  <a:srgbClr val="674EA7"/>
                </a:solidFill>
                <a:latin typeface="Spartan"/>
                <a:ea typeface="Spartan"/>
                <a:cs typeface="Spartan"/>
                <a:sym typeface="Spartan"/>
              </a:rPr>
              <a:t>Chapter 7</a:t>
            </a:r>
            <a:endParaRPr sz="1300">
              <a:solidFill>
                <a:srgbClr val="674EA7"/>
              </a:solidFill>
              <a:latin typeface="Spartan"/>
              <a:ea typeface="Spartan"/>
              <a:cs typeface="Spartan"/>
              <a:sym typeface="Spartan"/>
            </a:endParaRPr>
          </a:p>
          <a:p>
            <a:pPr indent="0" lvl="0" marL="0" rtl="0" algn="l">
              <a:spcBef>
                <a:spcPts val="0"/>
              </a:spcBef>
              <a:spcAft>
                <a:spcPts val="0"/>
              </a:spcAft>
              <a:buNone/>
            </a:pPr>
            <a:r>
              <a:rPr lang="en" sz="1300">
                <a:solidFill>
                  <a:srgbClr val="674EA7"/>
                </a:solidFill>
                <a:latin typeface="Spartan"/>
                <a:ea typeface="Spartan"/>
                <a:cs typeface="Spartan"/>
                <a:sym typeface="Spartan"/>
              </a:rPr>
              <a:t>“rethinking models”</a:t>
            </a:r>
            <a:r>
              <a:rPr lang="en" sz="1500">
                <a:solidFill>
                  <a:srgbClr val="674EA7"/>
                </a:solidFill>
                <a:latin typeface="Spartan"/>
                <a:ea typeface="Spartan"/>
                <a:cs typeface="Spartan"/>
                <a:sym typeface="Spartan"/>
              </a:rPr>
              <a:t> </a:t>
            </a:r>
            <a:endParaRPr sz="1500">
              <a:solidFill>
                <a:srgbClr val="674EA7"/>
              </a:solidFill>
              <a:latin typeface="Spartan"/>
              <a:ea typeface="Spartan"/>
              <a:cs typeface="Spartan"/>
              <a:sym typeface="Spartan"/>
            </a:endParaRPr>
          </a:p>
        </p:txBody>
      </p:sp>
      <p:sp>
        <p:nvSpPr>
          <p:cNvPr id="196" name="Google Shape;196;p24"/>
          <p:cNvSpPr/>
          <p:nvPr/>
        </p:nvSpPr>
        <p:spPr>
          <a:xfrm>
            <a:off x="6841850" y="1955663"/>
            <a:ext cx="1951500" cy="1400700"/>
          </a:xfrm>
          <a:prstGeom prst="cloudCallout">
            <a:avLst>
              <a:gd fmla="val -72761" name="adj1"/>
              <a:gd fmla="val 5124" name="adj2"/>
            </a:avLst>
          </a:prstGeom>
          <a:solidFill>
            <a:schemeClr val="lt2"/>
          </a:solidFill>
          <a:ln cap="flat" cmpd="sng" w="9525">
            <a:solidFill>
              <a:schemeClr val="dk2"/>
            </a:solidFill>
            <a:prstDash val="solid"/>
            <a:round/>
            <a:headEnd len="sm" w="sm" type="none"/>
            <a:tailEnd len="sm" w="sm" type="none"/>
          </a:ln>
          <a:effectLst>
            <a:outerShdw blurRad="57150" rotWithShape="0" algn="bl" dir="5400000" dist="19050">
              <a:srgbClr val="000000">
                <a:alpha val="41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rPr lang="en" sz="1300">
                <a:solidFill>
                  <a:srgbClr val="674EA7"/>
                </a:solidFill>
                <a:latin typeface="Spartan"/>
                <a:ea typeface="Spartan"/>
                <a:cs typeface="Spartan"/>
                <a:sym typeface="Spartan"/>
              </a:rPr>
              <a:t>Chapter 3</a:t>
            </a:r>
            <a:endParaRPr sz="1300">
              <a:solidFill>
                <a:srgbClr val="674EA7"/>
              </a:solidFill>
              <a:latin typeface="Spartan"/>
              <a:ea typeface="Spartan"/>
              <a:cs typeface="Spartan"/>
              <a:sym typeface="Spartan"/>
            </a:endParaRPr>
          </a:p>
          <a:p>
            <a:pPr indent="0" lvl="0" marL="0" rtl="0" algn="l">
              <a:spcBef>
                <a:spcPts val="0"/>
              </a:spcBef>
              <a:spcAft>
                <a:spcPts val="0"/>
              </a:spcAft>
              <a:buNone/>
            </a:pPr>
            <a:r>
              <a:rPr lang="en" sz="1300">
                <a:solidFill>
                  <a:srgbClr val="674EA7"/>
                </a:solidFill>
                <a:latin typeface="Spartan"/>
                <a:ea typeface="Spartan"/>
                <a:cs typeface="Spartan"/>
                <a:sym typeface="Spartan"/>
              </a:rPr>
              <a:t>“science cognition &amp; language”</a:t>
            </a:r>
            <a:r>
              <a:rPr lang="en" sz="1500">
                <a:solidFill>
                  <a:srgbClr val="674EA7"/>
                </a:solidFill>
                <a:latin typeface="Spartan"/>
                <a:ea typeface="Spartan"/>
                <a:cs typeface="Spartan"/>
                <a:sym typeface="Spartan"/>
              </a:rPr>
              <a:t> </a:t>
            </a:r>
            <a:endParaRPr sz="1500">
              <a:solidFill>
                <a:srgbClr val="674EA7"/>
              </a:solidFill>
              <a:latin typeface="Spartan"/>
              <a:ea typeface="Spartan"/>
              <a:cs typeface="Spartan"/>
              <a:sym typeface="Spartan"/>
            </a:endParaRPr>
          </a:p>
        </p:txBody>
      </p:sp>
      <p:sp>
        <p:nvSpPr>
          <p:cNvPr id="197" name="Google Shape;197;p24"/>
          <p:cNvSpPr/>
          <p:nvPr/>
        </p:nvSpPr>
        <p:spPr>
          <a:xfrm>
            <a:off x="6089413" y="78000"/>
            <a:ext cx="1725900" cy="1012200"/>
          </a:xfrm>
          <a:prstGeom prst="cloudCallout">
            <a:avLst>
              <a:gd fmla="val -71468" name="adj1"/>
              <a:gd fmla="val 35356" name="adj2"/>
            </a:avLst>
          </a:prstGeom>
          <a:solidFill>
            <a:schemeClr val="lt2"/>
          </a:solidFill>
          <a:ln cap="flat" cmpd="sng" w="9525">
            <a:solidFill>
              <a:schemeClr val="dk2"/>
            </a:solidFill>
            <a:prstDash val="solid"/>
            <a:round/>
            <a:headEnd len="sm" w="sm" type="none"/>
            <a:tailEnd len="sm" w="sm" type="none"/>
          </a:ln>
          <a:effectLst>
            <a:outerShdw blurRad="57150" rotWithShape="0" algn="bl" dir="5400000" dist="19050">
              <a:srgbClr val="000000">
                <a:alpha val="41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rPr lang="en" sz="1300">
                <a:solidFill>
                  <a:srgbClr val="674EA7"/>
                </a:solidFill>
                <a:latin typeface="Spartan"/>
                <a:ea typeface="Spartan"/>
                <a:cs typeface="Spartan"/>
                <a:sym typeface="Spartan"/>
              </a:rPr>
              <a:t>Plan to Implement</a:t>
            </a:r>
            <a:endParaRPr sz="1300">
              <a:solidFill>
                <a:srgbClr val="674EA7"/>
              </a:solidFill>
              <a:latin typeface="Spartan"/>
              <a:ea typeface="Spartan"/>
              <a:cs typeface="Spartan"/>
              <a:sym typeface="Spartan"/>
            </a:endParaRPr>
          </a:p>
        </p:txBody>
      </p:sp>
      <p:grpSp>
        <p:nvGrpSpPr>
          <p:cNvPr id="198" name="Google Shape;198;p24"/>
          <p:cNvGrpSpPr/>
          <p:nvPr/>
        </p:nvGrpSpPr>
        <p:grpSpPr>
          <a:xfrm>
            <a:off x="1531997" y="5625839"/>
            <a:ext cx="2002054" cy="2063773"/>
            <a:chOff x="1966072" y="1517839"/>
            <a:chExt cx="2002054" cy="2063773"/>
          </a:xfrm>
        </p:grpSpPr>
        <p:sp>
          <p:nvSpPr>
            <p:cNvPr id="199" name="Google Shape;199;p24"/>
            <p:cNvSpPr txBox="1"/>
            <p:nvPr/>
          </p:nvSpPr>
          <p:spPr>
            <a:xfrm rot="-2700000">
              <a:off x="1818624" y="2307786"/>
              <a:ext cx="2376303" cy="342805"/>
            </a:xfrm>
            <a:prstGeom prst="rect">
              <a:avLst/>
            </a:prstGeom>
            <a:noFill/>
            <a:ln>
              <a:noFill/>
            </a:ln>
          </p:spPr>
          <p:txBody>
            <a:bodyPr anchorCtr="0" anchor="ctr" bIns="91425" lIns="91425" spcFirstLastPara="1" rIns="91425" wrap="square" tIns="91425">
              <a:noAutofit/>
            </a:bodyPr>
            <a:lstStyle/>
            <a:p>
              <a:pPr indent="0" lvl="0" marL="0" rtl="0" algn="l">
                <a:lnSpc>
                  <a:spcPct val="115000"/>
                </a:lnSpc>
                <a:spcBef>
                  <a:spcPts val="0"/>
                </a:spcBef>
                <a:spcAft>
                  <a:spcPts val="0"/>
                </a:spcAft>
                <a:buNone/>
              </a:pPr>
              <a:r>
                <a:rPr b="1" lang="en" sz="1100">
                  <a:solidFill>
                    <a:srgbClr val="FFFFFF"/>
                  </a:solidFill>
                  <a:latin typeface="Roboto"/>
                  <a:ea typeface="Roboto"/>
                  <a:cs typeface="Roboto"/>
                  <a:sym typeface="Roboto"/>
                </a:rPr>
                <a:t>Vestibulum congue temps</a:t>
              </a:r>
              <a:endParaRPr b="1" sz="1100">
                <a:solidFill>
                  <a:srgbClr val="FFFFFF"/>
                </a:solidFill>
                <a:latin typeface="Roboto"/>
                <a:ea typeface="Roboto"/>
                <a:cs typeface="Roboto"/>
                <a:sym typeface="Roboto"/>
              </a:endParaRPr>
            </a:p>
          </p:txBody>
        </p:sp>
        <p:sp>
          <p:nvSpPr>
            <p:cNvPr id="200" name="Google Shape;200;p24"/>
            <p:cNvSpPr/>
            <p:nvPr/>
          </p:nvSpPr>
          <p:spPr>
            <a:xfrm>
              <a:off x="1966072" y="3255512"/>
              <a:ext cx="326100" cy="326100"/>
            </a:xfrm>
            <a:prstGeom prst="ellipse">
              <a:avLst/>
            </a:prstGeom>
            <a:solidFill>
              <a:srgbClr val="FFFFFF"/>
            </a:solidFill>
            <a:ln>
              <a:noFill/>
            </a:ln>
            <a:effectLst>
              <a:outerShdw blurRad="228600" rotWithShape="0" algn="tl" dir="5400000" dist="50800">
                <a:srgbClr val="000000">
                  <a:alpha val="549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rPr b="1" lang="en" sz="900">
                  <a:solidFill>
                    <a:srgbClr val="701C7F"/>
                  </a:solidFill>
                  <a:latin typeface="Roboto"/>
                  <a:ea typeface="Roboto"/>
                  <a:cs typeface="Roboto"/>
                  <a:sym typeface="Roboto"/>
                </a:rPr>
                <a:t>2</a:t>
              </a:r>
              <a:endParaRPr b="1" sz="900">
                <a:solidFill>
                  <a:srgbClr val="701C7F"/>
                </a:solidFill>
                <a:latin typeface="Roboto"/>
                <a:ea typeface="Roboto"/>
                <a:cs typeface="Roboto"/>
                <a:sym typeface="Roboto"/>
              </a:endParaRPr>
            </a:p>
          </p:txBody>
        </p:sp>
      </p:gr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4" name="Shape 204"/>
        <p:cNvGrpSpPr/>
        <p:nvPr/>
      </p:nvGrpSpPr>
      <p:grpSpPr>
        <a:xfrm>
          <a:off x="0" y="0"/>
          <a:ext cx="0" cy="0"/>
          <a:chOff x="0" y="0"/>
          <a:chExt cx="0" cy="0"/>
        </a:xfrm>
      </p:grpSpPr>
      <p:sp>
        <p:nvSpPr>
          <p:cNvPr id="205" name="Google Shape;205;p25"/>
          <p:cNvSpPr txBox="1"/>
          <p:nvPr>
            <p:ph type="title"/>
          </p:nvPr>
        </p:nvSpPr>
        <p:spPr>
          <a:xfrm>
            <a:off x="534375" y="319350"/>
            <a:ext cx="8423100" cy="5727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Lesson Analysis </a:t>
            </a:r>
            <a:endParaRPr/>
          </a:p>
        </p:txBody>
      </p:sp>
      <p:sp>
        <p:nvSpPr>
          <p:cNvPr id="206" name="Google Shape;206;p25"/>
          <p:cNvSpPr txBox="1"/>
          <p:nvPr>
            <p:ph idx="1" type="body"/>
          </p:nvPr>
        </p:nvSpPr>
        <p:spPr>
          <a:xfrm>
            <a:off x="826075" y="1030050"/>
            <a:ext cx="3602400" cy="3416400"/>
          </a:xfrm>
          <a:prstGeom prst="rect">
            <a:avLst/>
          </a:prstGeom>
        </p:spPr>
        <p:txBody>
          <a:bodyPr anchorCtr="0" anchor="t" bIns="34275" lIns="68575" spcFirstLastPara="1" rIns="68575" wrap="square" tIns="34275">
            <a:noAutofit/>
          </a:bodyPr>
          <a:lstStyle/>
          <a:p>
            <a:pPr indent="0" lvl="0" marL="0" rtl="0" algn="l">
              <a:spcBef>
                <a:spcPts val="800"/>
              </a:spcBef>
              <a:spcAft>
                <a:spcPts val="0"/>
              </a:spcAft>
              <a:buNone/>
            </a:pPr>
            <a:r>
              <a:rPr lang="en"/>
              <a:t>What do you notice or wonder about the teacher’s instruction?</a:t>
            </a:r>
            <a:endParaRPr/>
          </a:p>
          <a:p>
            <a:pPr indent="0" lvl="0" marL="0" rtl="0" algn="l">
              <a:spcBef>
                <a:spcPts val="800"/>
              </a:spcBef>
              <a:spcAft>
                <a:spcPts val="0"/>
              </a:spcAft>
              <a:buNone/>
            </a:pPr>
            <a:r>
              <a:t/>
            </a:r>
            <a:endParaRPr/>
          </a:p>
          <a:p>
            <a:pPr indent="0" lvl="0" marL="0" rtl="0" algn="l">
              <a:spcBef>
                <a:spcPts val="800"/>
              </a:spcBef>
              <a:spcAft>
                <a:spcPts val="0"/>
              </a:spcAft>
              <a:buNone/>
            </a:pPr>
            <a:r>
              <a:rPr lang="en"/>
              <a:t>What do you notice or wonder about the student’s learning process? </a:t>
            </a:r>
            <a:endParaRPr/>
          </a:p>
        </p:txBody>
      </p:sp>
      <p:pic>
        <p:nvPicPr>
          <p:cNvPr descr="Disclaimer: The video clips used in this video are not owned by this channel. &#10;&#10;Copyright Disclaimer, Under Section 107 of the Copyright Act 1976, allowance is made for 'fair use' for purposes such as criticism, comment, news reporting, teaching, scholarship, and research. Fair use is a use permitted by copyright statute that might otherwise be infringing. Non-profit, educational or personal use tips the balance in favor of fair use.&#10;&#10;IGNORE : &#10;( tik tok, tik tok video, tik tok video 2019, tik tok video 2018, tik tok video 2017, tik tok 2019, tik tok 2020, tik tok video 2020, tik tok 2018, tik tok 2017, tik tok compilation, tik tok compilation 2019, tik tok compilation 2018, tik tok compilation 2017, tik tok meme, tik tok meme 2019, tik tok meme 2018, tik tok meme 2017, tik tok girls, tik tok songs, tik tok video, tik tok dance, tik tok songs you don’t know the name of, tik tok cringe, tik tok Kesha, tik tok songs playlist, tik tok dance songs, tik tok memes that are actually funny, tik tok memes clean, tik tok that ease my depression, tik tok that hit harder than my depression, tik tok memes songs, tik tok memes fortnite, tik tok memes compilation, tik tok that radiate vine energy, tik tok memes reaction, tik tok that hit harder than my dad, tik tok meme song, tik tok meme compilation, tik tok meme song playlist, tik tok meme music, tik tok meme comp, tik tok meme clean, tik tok meme reaction, tik tok meme compilation to watch instead of studying, tik tok meme art, tik tok meme drawing, tik tok compilation songs, tik tok try not to laugh, tik tok compilation 2019 dance, tik tok compilation funny video, tik tok compilation dance songs, tik tok compilation vine energy, tik tok compilation cringe funny, tik tok compilation music, tiktok compilation funny, tik tok funny video, tik tok funny compilation, tik tok video funny Bangla, tik tok funny video Indian, tik tok funny video 2019, tik tok funny Bangla, tik tok funny memes, tik tok funny video marathi, tik tok funny song, tik tok funny video Tamil, funny tik tok, funny tik tok videos, funny tik tok video, funny tik tok memes, funny tiktok compilation, funny tik tok songs, funny tiktok videos clean, funny tik tok Bangla, funny tik tok fails, funny tik tok clean, funny tik tok pranks, funny tik tok animations, tik tok video, tik tok video Bangla, tik tok video song, tiktok video Bangladesh, tik tok video funny, tik tok video comedy, tik tok video 2019, tik tok video dance, tik tok video sad, tik tok video faisu, tik tok video riyaz, tiktok dances 2019, tiktok memes, tiktok tunes, tiktok cringe, tiktok renegade song, tiktok trends, tiktok painting, tiktok memes clean, tiktok memes 2019, tiktok memes that are actually funny, tiktok that get my soul hard, tiktok that are just vine 2 memes, tiktok that juice my goose, tiktok that will make you, tiktok that hit harder than my ex girlfriend, tiktok that radiate vine energy, tiktok to quote eternally, tiktok funny Charli D'Amelio, Dr. Hunter Finn, Evan Tan, Presley Elise, Emmy Buchanan, miss_reannah_h , Ella Fair, Molly Stead, Hernamee Kylah, Ethan Caggiano, Peyton Brooks, Katie Jane, Dixie D'Amelio, Kylie Jenner, Kim Kardashian, Khloe Kardashian, Aashika Bhatia, Annie Le Blanc, Holly H, Danielle &quot;Dani&quot; Cohn, Joelle Joanie “JoJo”, Savannah Labrant, Lauren Godwin, Garima Chaurasia, Liza Koshy, Avneet Kaur, Sameeksha Sud, Jannat Zubair Rahmani, Nisha Guragain, Kristen Hancher, Arishfa Khan, Ariel Rebecca Martin, Addison Rae, Loren Gray ) &#10;&#10;Tags &#10;&#10;TikTok, Tik Tok, TikTok Challenge, Tik Tok Challenge, Popular TikTok, Popular Tik Tok, Popular Dance, New Challenge, Dance Challenge, Best Challenge, TikTok Dance, TikTok Dances, challenge 2020, Musically, tik tok dance, tik tok videos, tiktok videos, tiktok video, tik tok video, new tiktok, new tik tok, best tik tok, best tiktok, tik tok song, tiktok song, tiktok songs, tik tok songs, Dance, Dancesso many cute kittens, cute cat videos, cute kitten videos, the world of cats, cat, cat videos, funny cat videos, cat island, kittens, funny kittens, baby cats, lucky paws, kitty, meowing, cat meow, stray cat videos,hungry cats, cat food, adorable cats, alley cats, wed cat food, tabby cat,persian cat, kitten ,sweet cat videos, feeding stray cats, I fed hungry stray cats, cats living on the street, I gave food to homeless street cats, homeless street cats, homeless cute cats living on the street, little kittens waiting for me to bring food, I brought food to the cute kittens, Hello Watching videos helps stray cats eat food, Rihanna, Beowulf, spy, Russian, United States, United kingdom, war, Restaurant, schools, girls on Tiktok, Bella Poarch, Viral Tiktok Guys compilation. urdu video, mardana kamzori ka ilaj urdu video dailymotion, mardana kamzori ka ilaj video, mardana kamzori ka ilaj wazifa, mardana kamzori ka ilaj youtube, mardana kamzori ka jaldi ilaj, mardana kamzori ka medical ilaj, mardana kamzori ka mustakil ilaj, mardana kamzori ka mustaqil ilaj, mardana kamzori ka qudarti ila" id="207" name="Google Shape;207;p25" title="Backflip lessons | She taught him how to backflip in five steps">
            <a:hlinkClick r:id="rId3"/>
          </p:cNvPr>
          <p:cNvPicPr preferRelativeResize="0"/>
          <p:nvPr/>
        </p:nvPicPr>
        <p:blipFill>
          <a:blip r:embed="rId4">
            <a:alphaModFix/>
          </a:blip>
          <a:stretch>
            <a:fillRect/>
          </a:stretch>
        </p:blipFill>
        <p:spPr>
          <a:xfrm>
            <a:off x="4580875" y="1044450"/>
            <a:ext cx="4410725" cy="3308044"/>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07"/>
                                        </p:tgtEl>
                                        <p:attrNameLst>
                                          <p:attrName>style.visibility</p:attrName>
                                        </p:attrNameLst>
                                      </p:cBhvr>
                                      <p:to>
                                        <p:strVal val="visible"/>
                                      </p:to>
                                    </p:set>
                                    <p:animEffect filter="fade" transition="in">
                                      <p:cBhvr>
                                        <p:cTn dur="1000"/>
                                        <p:tgtEl>
                                          <p:spTgt spid="20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sp>
        <p:nvSpPr>
          <p:cNvPr id="212" name="Google Shape;212;p26"/>
          <p:cNvSpPr txBox="1"/>
          <p:nvPr>
            <p:ph idx="1" type="body"/>
          </p:nvPr>
        </p:nvSpPr>
        <p:spPr>
          <a:xfrm>
            <a:off x="715025" y="268050"/>
            <a:ext cx="7318800" cy="3416400"/>
          </a:xfrm>
          <a:prstGeom prst="rect">
            <a:avLst/>
          </a:prstGeom>
        </p:spPr>
        <p:txBody>
          <a:bodyPr anchorCtr="0" anchor="t" bIns="34275" lIns="68575" spcFirstLastPara="1" rIns="68575" wrap="square" tIns="34275">
            <a:noAutofit/>
          </a:bodyPr>
          <a:lstStyle/>
          <a:p>
            <a:pPr indent="0" lvl="0" marL="0" rtl="0" algn="l">
              <a:spcBef>
                <a:spcPts val="800"/>
              </a:spcBef>
              <a:spcAft>
                <a:spcPts val="0"/>
              </a:spcAft>
              <a:buNone/>
            </a:pPr>
            <a:r>
              <a:rPr lang="en"/>
              <a:t>Except learning science isn’t just following a procedure</a:t>
            </a:r>
            <a:r>
              <a:rPr lang="en"/>
              <a:t>...</a:t>
            </a:r>
            <a:r>
              <a:rPr lang="en"/>
              <a:t> </a:t>
            </a:r>
            <a:endParaRPr/>
          </a:p>
        </p:txBody>
      </p:sp>
      <p:pic>
        <p:nvPicPr>
          <p:cNvPr id="213" name="Google Shape;213;p26"/>
          <p:cNvPicPr preferRelativeResize="0"/>
          <p:nvPr/>
        </p:nvPicPr>
        <p:blipFill>
          <a:blip r:embed="rId3">
            <a:alphaModFix/>
          </a:blip>
          <a:stretch>
            <a:fillRect/>
          </a:stretch>
        </p:blipFill>
        <p:spPr>
          <a:xfrm>
            <a:off x="915837" y="836929"/>
            <a:ext cx="6650939" cy="341640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7" name="Shape 217"/>
        <p:cNvGrpSpPr/>
        <p:nvPr/>
      </p:nvGrpSpPr>
      <p:grpSpPr>
        <a:xfrm>
          <a:off x="0" y="0"/>
          <a:ext cx="0" cy="0"/>
          <a:chOff x="0" y="0"/>
          <a:chExt cx="0" cy="0"/>
        </a:xfrm>
      </p:grpSpPr>
      <p:sp>
        <p:nvSpPr>
          <p:cNvPr id="218" name="Google Shape;218;p27"/>
          <p:cNvSpPr txBox="1"/>
          <p:nvPr>
            <p:ph type="title"/>
          </p:nvPr>
        </p:nvSpPr>
        <p:spPr>
          <a:xfrm>
            <a:off x="434025" y="106075"/>
            <a:ext cx="7641600" cy="5727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Backflips → Science  </a:t>
            </a:r>
            <a:endParaRPr/>
          </a:p>
        </p:txBody>
      </p:sp>
      <p:sp>
        <p:nvSpPr>
          <p:cNvPr id="219" name="Google Shape;219;p27"/>
          <p:cNvSpPr txBox="1"/>
          <p:nvPr>
            <p:ph idx="1" type="body"/>
          </p:nvPr>
        </p:nvSpPr>
        <p:spPr>
          <a:xfrm>
            <a:off x="826075" y="678775"/>
            <a:ext cx="8156400" cy="3767700"/>
          </a:xfrm>
          <a:prstGeom prst="rect">
            <a:avLst/>
          </a:prstGeom>
        </p:spPr>
        <p:txBody>
          <a:bodyPr anchorCtr="0" anchor="t" bIns="34275" lIns="68575" spcFirstLastPara="1" rIns="68575" wrap="square" tIns="34275">
            <a:noAutofit/>
          </a:bodyPr>
          <a:lstStyle/>
          <a:p>
            <a:pPr indent="0" lvl="0" marL="0" rtl="0" algn="l">
              <a:spcBef>
                <a:spcPts val="800"/>
              </a:spcBef>
              <a:spcAft>
                <a:spcPts val="0"/>
              </a:spcAft>
              <a:buNone/>
            </a:pPr>
            <a:r>
              <a:rPr lang="en" sz="2600"/>
              <a:t>“</a:t>
            </a:r>
            <a:r>
              <a:rPr lang="en" sz="2600"/>
              <a:t>Learning the language of science requires the student to simultaneously learn new words AND new ideas”</a:t>
            </a:r>
            <a:endParaRPr sz="2600"/>
          </a:p>
          <a:p>
            <a:pPr indent="-393700" lvl="0" marL="457200" rtl="0" algn="l">
              <a:spcBef>
                <a:spcPts val="800"/>
              </a:spcBef>
              <a:spcAft>
                <a:spcPts val="0"/>
              </a:spcAft>
              <a:buSzPts val="2600"/>
              <a:buAutoNum type="arabicPeriod"/>
            </a:pPr>
            <a:r>
              <a:rPr lang="en" sz="2600"/>
              <a:t>Practice s</a:t>
            </a:r>
            <a:r>
              <a:rPr lang="en" sz="2600"/>
              <a:t>eparating</a:t>
            </a:r>
            <a:r>
              <a:rPr lang="en" sz="2600"/>
              <a:t> both language and concepts into their steps </a:t>
            </a:r>
            <a:endParaRPr sz="2600"/>
          </a:p>
          <a:p>
            <a:pPr indent="-393700" lvl="0" marL="457200" rtl="0" algn="l">
              <a:spcBef>
                <a:spcPts val="0"/>
              </a:spcBef>
              <a:spcAft>
                <a:spcPts val="0"/>
              </a:spcAft>
              <a:buSzPts val="2600"/>
              <a:buAutoNum type="arabicPeriod"/>
            </a:pPr>
            <a:r>
              <a:rPr lang="en" sz="2600"/>
              <a:t>Design learning experiences that explicitly teach both concept and language </a:t>
            </a:r>
            <a:endParaRPr sz="2600"/>
          </a:p>
          <a:p>
            <a:pPr indent="-393700" lvl="0" marL="457200" rtl="0" algn="l">
              <a:spcBef>
                <a:spcPts val="0"/>
              </a:spcBef>
              <a:spcAft>
                <a:spcPts val="0"/>
              </a:spcAft>
              <a:buSzPts val="2600"/>
              <a:buAutoNum type="arabicPeriod"/>
            </a:pPr>
            <a:r>
              <a:rPr lang="en" sz="2600"/>
              <a:t>Reflect on implications for student learning and identify formation </a:t>
            </a:r>
            <a:endParaRPr sz="2600"/>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3" name="Shape 223"/>
        <p:cNvGrpSpPr/>
        <p:nvPr/>
      </p:nvGrpSpPr>
      <p:grpSpPr>
        <a:xfrm>
          <a:off x="0" y="0"/>
          <a:ext cx="0" cy="0"/>
          <a:chOff x="0" y="0"/>
          <a:chExt cx="0" cy="0"/>
        </a:xfrm>
      </p:grpSpPr>
      <p:sp>
        <p:nvSpPr>
          <p:cNvPr id="224" name="Google Shape;224;p28"/>
          <p:cNvSpPr txBox="1"/>
          <p:nvPr>
            <p:ph type="title"/>
          </p:nvPr>
        </p:nvSpPr>
        <p:spPr>
          <a:xfrm>
            <a:off x="873100" y="457350"/>
            <a:ext cx="3179100" cy="5727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Storylines </a:t>
            </a:r>
            <a:endParaRPr/>
          </a:p>
        </p:txBody>
      </p:sp>
      <p:sp>
        <p:nvSpPr>
          <p:cNvPr id="225" name="Google Shape;225;p28"/>
          <p:cNvSpPr txBox="1"/>
          <p:nvPr>
            <p:ph idx="1" type="body"/>
          </p:nvPr>
        </p:nvSpPr>
        <p:spPr>
          <a:xfrm>
            <a:off x="826075" y="1182450"/>
            <a:ext cx="3063000" cy="3416400"/>
          </a:xfrm>
          <a:prstGeom prst="rect">
            <a:avLst/>
          </a:prstGeom>
        </p:spPr>
        <p:txBody>
          <a:bodyPr anchorCtr="0" anchor="t" bIns="34275" lIns="68575" spcFirstLastPara="1" rIns="68575" wrap="square" tIns="34275">
            <a:noAutofit/>
          </a:bodyPr>
          <a:lstStyle/>
          <a:p>
            <a:pPr indent="0" lvl="0" marL="0" rtl="0" algn="l">
              <a:spcBef>
                <a:spcPts val="800"/>
              </a:spcBef>
              <a:spcAft>
                <a:spcPts val="0"/>
              </a:spcAft>
              <a:buNone/>
            </a:pPr>
            <a:r>
              <a:rPr lang="en"/>
              <a:t> </a:t>
            </a:r>
            <a:endParaRPr/>
          </a:p>
        </p:txBody>
      </p:sp>
      <p:pic>
        <p:nvPicPr>
          <p:cNvPr id="226" name="Google Shape;226;p28"/>
          <p:cNvPicPr preferRelativeResize="0"/>
          <p:nvPr/>
        </p:nvPicPr>
        <p:blipFill>
          <a:blip r:embed="rId3">
            <a:alphaModFix/>
          </a:blip>
          <a:stretch>
            <a:fillRect/>
          </a:stretch>
        </p:blipFill>
        <p:spPr>
          <a:xfrm>
            <a:off x="2968347" y="63525"/>
            <a:ext cx="6108451" cy="47143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0" name="Shape 230"/>
        <p:cNvGrpSpPr/>
        <p:nvPr/>
      </p:nvGrpSpPr>
      <p:grpSpPr>
        <a:xfrm>
          <a:off x="0" y="0"/>
          <a:ext cx="0" cy="0"/>
          <a:chOff x="0" y="0"/>
          <a:chExt cx="0" cy="0"/>
        </a:xfrm>
      </p:grpSpPr>
      <p:sp>
        <p:nvSpPr>
          <p:cNvPr id="231" name="Google Shape;231;p29"/>
          <p:cNvSpPr txBox="1"/>
          <p:nvPr>
            <p:ph type="title"/>
          </p:nvPr>
        </p:nvSpPr>
        <p:spPr>
          <a:xfrm>
            <a:off x="311700" y="445025"/>
            <a:ext cx="8520600" cy="5727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Parts of Language </a:t>
            </a:r>
            <a:endParaRPr/>
          </a:p>
        </p:txBody>
      </p:sp>
      <p:grpSp>
        <p:nvGrpSpPr>
          <p:cNvPr id="232" name="Google Shape;232;p29"/>
          <p:cNvGrpSpPr/>
          <p:nvPr/>
        </p:nvGrpSpPr>
        <p:grpSpPr>
          <a:xfrm>
            <a:off x="873126" y="1393358"/>
            <a:ext cx="7457366" cy="2521562"/>
            <a:chOff x="873126" y="1393358"/>
            <a:chExt cx="7457366" cy="2521562"/>
          </a:xfrm>
        </p:grpSpPr>
        <p:grpSp>
          <p:nvGrpSpPr>
            <p:cNvPr id="233" name="Google Shape;233;p29"/>
            <p:cNvGrpSpPr/>
            <p:nvPr/>
          </p:nvGrpSpPr>
          <p:grpSpPr>
            <a:xfrm>
              <a:off x="873126" y="1393358"/>
              <a:ext cx="7457366" cy="2521562"/>
              <a:chOff x="1660800" y="1171213"/>
              <a:chExt cx="5891425" cy="1569600"/>
            </a:xfrm>
          </p:grpSpPr>
          <p:grpSp>
            <p:nvGrpSpPr>
              <p:cNvPr id="234" name="Google Shape;234;p29"/>
              <p:cNvGrpSpPr/>
              <p:nvPr/>
            </p:nvGrpSpPr>
            <p:grpSpPr>
              <a:xfrm>
                <a:off x="1660800" y="1171213"/>
                <a:ext cx="1942800" cy="1569600"/>
                <a:chOff x="1660800" y="1171213"/>
                <a:chExt cx="1942800" cy="1569600"/>
              </a:xfrm>
            </p:grpSpPr>
            <p:sp>
              <p:nvSpPr>
                <p:cNvPr id="235" name="Google Shape;235;p29"/>
                <p:cNvSpPr/>
                <p:nvPr/>
              </p:nvSpPr>
              <p:spPr>
                <a:xfrm>
                  <a:off x="1660800" y="1171213"/>
                  <a:ext cx="1942800" cy="1569600"/>
                </a:xfrm>
                <a:prstGeom prst="round1Rect">
                  <a:avLst>
                    <a:gd fmla="val 17446" name="adj"/>
                  </a:avLst>
                </a:prstGeom>
                <a:solidFill>
                  <a:srgbClr val="307B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 name="Google Shape;236;p29"/>
                <p:cNvSpPr txBox="1"/>
                <p:nvPr/>
              </p:nvSpPr>
              <p:spPr>
                <a:xfrm>
                  <a:off x="1743975" y="1413575"/>
                  <a:ext cx="1856700" cy="459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2500">
                      <a:solidFill>
                        <a:srgbClr val="FFFFFF"/>
                      </a:solidFill>
                      <a:latin typeface="Roboto"/>
                      <a:ea typeface="Roboto"/>
                      <a:cs typeface="Roboto"/>
                      <a:sym typeface="Roboto"/>
                    </a:rPr>
                    <a:t>Understanding what something is </a:t>
                  </a:r>
                  <a:endParaRPr sz="2500">
                    <a:solidFill>
                      <a:srgbClr val="FFFFFF"/>
                    </a:solidFill>
                    <a:latin typeface="Roboto"/>
                    <a:ea typeface="Roboto"/>
                    <a:cs typeface="Roboto"/>
                    <a:sym typeface="Roboto"/>
                  </a:endParaRPr>
                </a:p>
              </p:txBody>
            </p:sp>
          </p:grpSp>
          <p:grpSp>
            <p:nvGrpSpPr>
              <p:cNvPr id="237" name="Google Shape;237;p29"/>
              <p:cNvGrpSpPr/>
              <p:nvPr/>
            </p:nvGrpSpPr>
            <p:grpSpPr>
              <a:xfrm>
                <a:off x="3600600" y="1171213"/>
                <a:ext cx="1942800" cy="1569600"/>
                <a:chOff x="3600600" y="1170963"/>
                <a:chExt cx="1942800" cy="1569600"/>
              </a:xfrm>
            </p:grpSpPr>
            <p:sp>
              <p:nvSpPr>
                <p:cNvPr id="238" name="Google Shape;238;p29"/>
                <p:cNvSpPr/>
                <p:nvPr/>
              </p:nvSpPr>
              <p:spPr>
                <a:xfrm>
                  <a:off x="3600600" y="1170963"/>
                  <a:ext cx="1942800" cy="1569600"/>
                </a:xfrm>
                <a:prstGeom prst="round2SameRect">
                  <a:avLst>
                    <a:gd fmla="val 18098" name="adj1"/>
                    <a:gd fmla="val 0" name="adj2"/>
                  </a:avLst>
                </a:prstGeom>
                <a:solidFill>
                  <a:srgbClr val="0E65F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 name="Google Shape;239;p29"/>
                <p:cNvSpPr txBox="1"/>
                <p:nvPr/>
              </p:nvSpPr>
              <p:spPr>
                <a:xfrm>
                  <a:off x="3819008" y="1413573"/>
                  <a:ext cx="1451700" cy="459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3300">
                      <a:solidFill>
                        <a:srgbClr val="FFFFFF"/>
                      </a:solidFill>
                      <a:latin typeface="Roboto"/>
                      <a:ea typeface="Roboto"/>
                      <a:cs typeface="Roboto"/>
                      <a:sym typeface="Roboto"/>
                    </a:rPr>
                    <a:t>Knowing</a:t>
                  </a:r>
                  <a:r>
                    <a:rPr b="1" lang="en" sz="3300">
                      <a:solidFill>
                        <a:srgbClr val="FFFFFF"/>
                      </a:solidFill>
                      <a:latin typeface="Roboto"/>
                      <a:ea typeface="Roboto"/>
                      <a:cs typeface="Roboto"/>
                      <a:sym typeface="Roboto"/>
                    </a:rPr>
                    <a:t> its label </a:t>
                  </a:r>
                  <a:endParaRPr sz="3300">
                    <a:solidFill>
                      <a:srgbClr val="FFFFFF"/>
                    </a:solidFill>
                    <a:latin typeface="Roboto"/>
                    <a:ea typeface="Roboto"/>
                    <a:cs typeface="Roboto"/>
                    <a:sym typeface="Roboto"/>
                  </a:endParaRPr>
                </a:p>
              </p:txBody>
            </p:sp>
          </p:grpSp>
          <p:grpSp>
            <p:nvGrpSpPr>
              <p:cNvPr id="240" name="Google Shape;240;p29"/>
              <p:cNvGrpSpPr/>
              <p:nvPr/>
            </p:nvGrpSpPr>
            <p:grpSpPr>
              <a:xfrm>
                <a:off x="5539834" y="1188164"/>
                <a:ext cx="2012391" cy="1552648"/>
                <a:chOff x="5539816" y="1171213"/>
                <a:chExt cx="2012391" cy="1569600"/>
              </a:xfrm>
            </p:grpSpPr>
            <p:sp>
              <p:nvSpPr>
                <p:cNvPr id="241" name="Google Shape;241;p29"/>
                <p:cNvSpPr/>
                <p:nvPr/>
              </p:nvSpPr>
              <p:spPr>
                <a:xfrm flipH="1">
                  <a:off x="5539816" y="1171213"/>
                  <a:ext cx="1942800" cy="1569600"/>
                </a:xfrm>
                <a:prstGeom prst="round1Rect">
                  <a:avLst>
                    <a:gd fmla="val 17446" name="adj"/>
                  </a:avLst>
                </a:prstGeom>
                <a:solidFill>
                  <a:srgbClr val="0C58D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 name="Google Shape;242;p29"/>
                <p:cNvSpPr txBox="1"/>
                <p:nvPr/>
              </p:nvSpPr>
              <p:spPr>
                <a:xfrm>
                  <a:off x="5609406" y="1413566"/>
                  <a:ext cx="1942800" cy="459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2000">
                      <a:solidFill>
                        <a:srgbClr val="FFFFFF"/>
                      </a:solidFill>
                      <a:latin typeface="Roboto"/>
                      <a:ea typeface="Roboto"/>
                      <a:cs typeface="Roboto"/>
                      <a:sym typeface="Roboto"/>
                    </a:rPr>
                    <a:t>Choosing the word at the </a:t>
                  </a:r>
                  <a:r>
                    <a:rPr b="1" lang="en" sz="2000">
                      <a:solidFill>
                        <a:srgbClr val="FFFFFF"/>
                      </a:solidFill>
                      <a:latin typeface="Roboto"/>
                      <a:ea typeface="Roboto"/>
                      <a:cs typeface="Roboto"/>
                      <a:sym typeface="Roboto"/>
                    </a:rPr>
                    <a:t>appropriate</a:t>
                  </a:r>
                  <a:r>
                    <a:rPr b="1" lang="en" sz="2000">
                      <a:solidFill>
                        <a:srgbClr val="FFFFFF"/>
                      </a:solidFill>
                      <a:latin typeface="Roboto"/>
                      <a:ea typeface="Roboto"/>
                      <a:cs typeface="Roboto"/>
                      <a:sym typeface="Roboto"/>
                    </a:rPr>
                    <a:t> </a:t>
                  </a:r>
                  <a:r>
                    <a:rPr b="1" lang="en" sz="2000">
                      <a:solidFill>
                        <a:srgbClr val="FFFFFF"/>
                      </a:solidFill>
                      <a:latin typeface="Roboto"/>
                      <a:ea typeface="Roboto"/>
                      <a:cs typeface="Roboto"/>
                      <a:sym typeface="Roboto"/>
                    </a:rPr>
                    <a:t>place</a:t>
                  </a:r>
                  <a:r>
                    <a:rPr b="1" lang="en" sz="2000">
                      <a:solidFill>
                        <a:srgbClr val="FFFFFF"/>
                      </a:solidFill>
                      <a:latin typeface="Roboto"/>
                      <a:ea typeface="Roboto"/>
                      <a:cs typeface="Roboto"/>
                      <a:sym typeface="Roboto"/>
                    </a:rPr>
                    <a:t> and time for a particular reason </a:t>
                  </a:r>
                  <a:endParaRPr sz="2000">
                    <a:solidFill>
                      <a:srgbClr val="FFFFFF"/>
                    </a:solidFill>
                    <a:latin typeface="Roboto"/>
                    <a:ea typeface="Roboto"/>
                    <a:cs typeface="Roboto"/>
                    <a:sym typeface="Roboto"/>
                  </a:endParaRPr>
                </a:p>
              </p:txBody>
            </p:sp>
          </p:grpSp>
        </p:grpSp>
        <p:sp>
          <p:nvSpPr>
            <p:cNvPr id="243" name="Google Shape;243;p29"/>
            <p:cNvSpPr/>
            <p:nvPr/>
          </p:nvSpPr>
          <p:spPr>
            <a:xfrm>
              <a:off x="2735025" y="3362900"/>
              <a:ext cx="1267200" cy="476700"/>
            </a:xfrm>
            <a:prstGeom prst="rightArrow">
              <a:avLst>
                <a:gd fmla="val 50000" name="adj1"/>
                <a:gd fmla="val 50000" name="adj2"/>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 name="Google Shape;244;p29"/>
            <p:cNvSpPr/>
            <p:nvPr/>
          </p:nvSpPr>
          <p:spPr>
            <a:xfrm>
              <a:off x="5208275" y="3362900"/>
              <a:ext cx="1267200" cy="476700"/>
            </a:xfrm>
            <a:prstGeom prst="rightArrow">
              <a:avLst>
                <a:gd fmla="val 50000" name="adj1"/>
                <a:gd fmla="val 50000" name="adj2"/>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8" name="Shape 248"/>
        <p:cNvGrpSpPr/>
        <p:nvPr/>
      </p:nvGrpSpPr>
      <p:grpSpPr>
        <a:xfrm>
          <a:off x="0" y="0"/>
          <a:ext cx="0" cy="0"/>
          <a:chOff x="0" y="0"/>
          <a:chExt cx="0" cy="0"/>
        </a:xfrm>
      </p:grpSpPr>
      <p:sp>
        <p:nvSpPr>
          <p:cNvPr id="249" name="Google Shape;249;p30"/>
          <p:cNvSpPr txBox="1"/>
          <p:nvPr>
            <p:ph type="title"/>
          </p:nvPr>
        </p:nvSpPr>
        <p:spPr>
          <a:xfrm>
            <a:off x="591200" y="226575"/>
            <a:ext cx="3649200" cy="17187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Moving </a:t>
            </a:r>
            <a:r>
              <a:rPr lang="en"/>
              <a:t>language</a:t>
            </a:r>
            <a:r>
              <a:rPr lang="en"/>
              <a:t> from subtext/pretext </a:t>
            </a:r>
            <a:endParaRPr/>
          </a:p>
          <a:p>
            <a:pPr indent="0" lvl="0" marL="0" rtl="0" algn="l">
              <a:spcBef>
                <a:spcPts val="0"/>
              </a:spcBef>
              <a:spcAft>
                <a:spcPts val="0"/>
              </a:spcAft>
              <a:buNone/>
            </a:pPr>
            <a:r>
              <a:rPr lang="en"/>
              <a:t>to context </a:t>
            </a:r>
            <a:endParaRPr/>
          </a:p>
        </p:txBody>
      </p:sp>
      <p:pic>
        <p:nvPicPr>
          <p:cNvPr id="250" name="Google Shape;250;p30"/>
          <p:cNvPicPr preferRelativeResize="0"/>
          <p:nvPr/>
        </p:nvPicPr>
        <p:blipFill>
          <a:blip r:embed="rId3">
            <a:alphaModFix/>
          </a:blip>
          <a:stretch>
            <a:fillRect/>
          </a:stretch>
        </p:blipFill>
        <p:spPr>
          <a:xfrm>
            <a:off x="298175" y="2132075"/>
            <a:ext cx="4094600" cy="1391700"/>
          </a:xfrm>
          <a:prstGeom prst="rect">
            <a:avLst/>
          </a:prstGeom>
          <a:noFill/>
          <a:ln>
            <a:noFill/>
          </a:ln>
        </p:spPr>
      </p:pic>
      <p:pic>
        <p:nvPicPr>
          <p:cNvPr id="251" name="Google Shape;251;p30">
            <a:hlinkClick r:id="rId4"/>
          </p:cNvPr>
          <p:cNvPicPr preferRelativeResize="0"/>
          <p:nvPr/>
        </p:nvPicPr>
        <p:blipFill>
          <a:blip r:embed="rId5">
            <a:alphaModFix/>
          </a:blip>
          <a:stretch>
            <a:fillRect/>
          </a:stretch>
        </p:blipFill>
        <p:spPr>
          <a:xfrm>
            <a:off x="4392775" y="742025"/>
            <a:ext cx="4446424" cy="3431593"/>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5" name="Shape 255"/>
        <p:cNvGrpSpPr/>
        <p:nvPr/>
      </p:nvGrpSpPr>
      <p:grpSpPr>
        <a:xfrm>
          <a:off x="0" y="0"/>
          <a:ext cx="0" cy="0"/>
          <a:chOff x="0" y="0"/>
          <a:chExt cx="0" cy="0"/>
        </a:xfrm>
      </p:grpSpPr>
      <p:sp>
        <p:nvSpPr>
          <p:cNvPr id="256" name="Google Shape;256;p31"/>
          <p:cNvSpPr txBox="1"/>
          <p:nvPr>
            <p:ph type="title"/>
          </p:nvPr>
        </p:nvSpPr>
        <p:spPr>
          <a:xfrm>
            <a:off x="311700" y="445025"/>
            <a:ext cx="8520600" cy="5727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Breakout Groups </a:t>
            </a:r>
            <a:endParaRPr/>
          </a:p>
        </p:txBody>
      </p:sp>
      <p:sp>
        <p:nvSpPr>
          <p:cNvPr id="257" name="Google Shape;257;p31"/>
          <p:cNvSpPr txBox="1"/>
          <p:nvPr>
            <p:ph idx="1" type="body"/>
          </p:nvPr>
        </p:nvSpPr>
        <p:spPr>
          <a:xfrm>
            <a:off x="826075" y="1030050"/>
            <a:ext cx="7318800" cy="3899700"/>
          </a:xfrm>
          <a:prstGeom prst="rect">
            <a:avLst/>
          </a:prstGeom>
        </p:spPr>
        <p:txBody>
          <a:bodyPr anchorCtr="0" anchor="t" bIns="34275" lIns="68575" spcFirstLastPara="1" rIns="68575" wrap="square" tIns="34275">
            <a:noAutofit/>
          </a:bodyPr>
          <a:lstStyle/>
          <a:p>
            <a:pPr indent="0" lvl="0" marL="0" rtl="0" algn="l">
              <a:spcBef>
                <a:spcPts val="800"/>
              </a:spcBef>
              <a:spcAft>
                <a:spcPts val="0"/>
              </a:spcAft>
              <a:buNone/>
            </a:pPr>
            <a:r>
              <a:rPr lang="en"/>
              <a:t>Find the Jamboard for your group and navigate the slides at your own pace. </a:t>
            </a:r>
            <a:endParaRPr/>
          </a:p>
          <a:p>
            <a:pPr indent="0" lvl="0" marL="0" rtl="0" algn="l">
              <a:spcBef>
                <a:spcPts val="800"/>
              </a:spcBef>
              <a:spcAft>
                <a:spcPts val="0"/>
              </a:spcAft>
              <a:buNone/>
            </a:pPr>
            <a:r>
              <a:rPr lang="en"/>
              <a:t>A suggestion for group participation: </a:t>
            </a:r>
            <a:endParaRPr/>
          </a:p>
          <a:p>
            <a:pPr indent="-361950" lvl="0" marL="457200" rtl="0" algn="l">
              <a:spcBef>
                <a:spcPts val="800"/>
              </a:spcBef>
              <a:spcAft>
                <a:spcPts val="0"/>
              </a:spcAft>
              <a:buSzPts val="2100"/>
              <a:buAutoNum type="arabicPeriod"/>
            </a:pPr>
            <a:r>
              <a:rPr lang="en"/>
              <a:t>Start by identifying group roles:</a:t>
            </a:r>
            <a:endParaRPr/>
          </a:p>
          <a:p>
            <a:pPr indent="-342900" lvl="1" marL="914400" rtl="0" algn="l">
              <a:spcBef>
                <a:spcPts val="0"/>
              </a:spcBef>
              <a:spcAft>
                <a:spcPts val="0"/>
              </a:spcAft>
              <a:buSzPts val="1800"/>
              <a:buAutoNum type="alphaLcPeriod"/>
            </a:pPr>
            <a:r>
              <a:rPr lang="en"/>
              <a:t>Birthday closest to vernal equinox (March 20): </a:t>
            </a:r>
            <a:endParaRPr/>
          </a:p>
          <a:p>
            <a:pPr indent="-323850" lvl="2" marL="1371600" rtl="0" algn="l">
              <a:spcBef>
                <a:spcPts val="0"/>
              </a:spcBef>
              <a:spcAft>
                <a:spcPts val="0"/>
              </a:spcAft>
              <a:buSzPts val="1500"/>
              <a:buAutoNum type="romanLcPeriod"/>
            </a:pPr>
            <a:r>
              <a:rPr lang="en"/>
              <a:t>Facilitator—Starts the conversation, asks others for input </a:t>
            </a:r>
            <a:endParaRPr/>
          </a:p>
          <a:p>
            <a:pPr indent="-342900" lvl="1" marL="914400" rtl="0" algn="l">
              <a:spcBef>
                <a:spcPts val="0"/>
              </a:spcBef>
              <a:spcAft>
                <a:spcPts val="0"/>
              </a:spcAft>
              <a:buSzPts val="1800"/>
              <a:buAutoNum type="alphaLcPeriod"/>
            </a:pPr>
            <a:r>
              <a:rPr lang="en"/>
              <a:t>Birthday closest to summer </a:t>
            </a:r>
            <a:r>
              <a:rPr lang="en"/>
              <a:t>solstice</a:t>
            </a:r>
            <a:r>
              <a:rPr lang="en"/>
              <a:t> (June 20):</a:t>
            </a:r>
            <a:endParaRPr/>
          </a:p>
          <a:p>
            <a:pPr indent="-323850" lvl="2" marL="1371600" rtl="0" algn="l">
              <a:spcBef>
                <a:spcPts val="0"/>
              </a:spcBef>
              <a:spcAft>
                <a:spcPts val="0"/>
              </a:spcAft>
              <a:buSzPts val="1500"/>
              <a:buAutoNum type="romanLcPeriod"/>
            </a:pPr>
            <a:r>
              <a:rPr lang="en"/>
              <a:t>Recorder—records group thoughts on sticky notes</a:t>
            </a:r>
            <a:endParaRPr/>
          </a:p>
          <a:p>
            <a:pPr indent="-342900" lvl="1" marL="914400" rtl="0" algn="l">
              <a:spcBef>
                <a:spcPts val="0"/>
              </a:spcBef>
              <a:spcAft>
                <a:spcPts val="0"/>
              </a:spcAft>
              <a:buSzPts val="1800"/>
              <a:buAutoNum type="alphaLcPeriod"/>
            </a:pPr>
            <a:r>
              <a:rPr lang="en"/>
              <a:t>Birthday closest to winter solstice (December 21):</a:t>
            </a:r>
            <a:endParaRPr/>
          </a:p>
          <a:p>
            <a:pPr indent="-323850" lvl="2" marL="1371600" rtl="0" algn="l">
              <a:spcBef>
                <a:spcPts val="0"/>
              </a:spcBef>
              <a:spcAft>
                <a:spcPts val="0"/>
              </a:spcAft>
              <a:buSzPts val="1500"/>
              <a:buAutoNum type="romanLcPeriod"/>
            </a:pPr>
            <a:r>
              <a:rPr lang="en"/>
              <a:t>Spokesperson—gets ready to share out for group if needed  </a:t>
            </a:r>
            <a:br>
              <a:rPr lang="en"/>
            </a:br>
            <a:r>
              <a:rPr lang="en"/>
              <a:t>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1" name="Shape 261"/>
        <p:cNvGrpSpPr/>
        <p:nvPr/>
      </p:nvGrpSpPr>
      <p:grpSpPr>
        <a:xfrm>
          <a:off x="0" y="0"/>
          <a:ext cx="0" cy="0"/>
          <a:chOff x="0" y="0"/>
          <a:chExt cx="0" cy="0"/>
        </a:xfrm>
      </p:grpSpPr>
      <p:sp>
        <p:nvSpPr>
          <p:cNvPr id="262" name="Google Shape;262;p32"/>
          <p:cNvSpPr txBox="1"/>
          <p:nvPr>
            <p:ph type="title"/>
          </p:nvPr>
        </p:nvSpPr>
        <p:spPr>
          <a:xfrm>
            <a:off x="311700" y="445025"/>
            <a:ext cx="8520600" cy="5727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Possible lenses for discussion </a:t>
            </a:r>
            <a:endParaRPr/>
          </a:p>
        </p:txBody>
      </p:sp>
      <p:sp>
        <p:nvSpPr>
          <p:cNvPr id="263" name="Google Shape;263;p32"/>
          <p:cNvSpPr txBox="1"/>
          <p:nvPr>
            <p:ph idx="1" type="body"/>
          </p:nvPr>
        </p:nvSpPr>
        <p:spPr>
          <a:xfrm>
            <a:off x="311700" y="1152475"/>
            <a:ext cx="8520600" cy="3416400"/>
          </a:xfrm>
          <a:prstGeom prst="rect">
            <a:avLst/>
          </a:prstGeom>
        </p:spPr>
        <p:txBody>
          <a:bodyPr anchorCtr="0" anchor="t" bIns="34275" lIns="68575" spcFirstLastPara="1" rIns="68575" wrap="square" tIns="34275">
            <a:noAutofit/>
          </a:bodyPr>
          <a:lstStyle/>
          <a:p>
            <a:pPr indent="-361950" lvl="0" marL="457200" rtl="0" algn="l">
              <a:spcBef>
                <a:spcPts val="800"/>
              </a:spcBef>
              <a:spcAft>
                <a:spcPts val="0"/>
              </a:spcAft>
              <a:buSzPts val="2100"/>
              <a:buAutoNum type="arabicPeriod"/>
            </a:pPr>
            <a:r>
              <a:rPr lang="en"/>
              <a:t>How could these phases look in relation to various instructional models used in your classroom?</a:t>
            </a:r>
            <a:endParaRPr/>
          </a:p>
          <a:p>
            <a:pPr indent="-361950" lvl="0" marL="457200" rtl="0" algn="l">
              <a:spcBef>
                <a:spcPts val="0"/>
              </a:spcBef>
              <a:spcAft>
                <a:spcPts val="0"/>
              </a:spcAft>
              <a:buSzPts val="2100"/>
              <a:buAutoNum type="arabicPeriod"/>
            </a:pPr>
            <a:r>
              <a:rPr lang="en"/>
              <a:t>How could these phases look in relation to your instructional materials?</a:t>
            </a:r>
            <a:endParaRPr/>
          </a:p>
          <a:p>
            <a:pPr indent="-361950" lvl="0" marL="457200" rtl="0" algn="l">
              <a:spcBef>
                <a:spcPts val="0"/>
              </a:spcBef>
              <a:spcAft>
                <a:spcPts val="0"/>
              </a:spcAft>
              <a:buSzPts val="2100"/>
              <a:buAutoNum type="arabicPeriod"/>
            </a:pPr>
            <a:r>
              <a:rPr lang="en"/>
              <a:t>How could you revise a warm up or activity to incorporate these ideas? </a:t>
            </a:r>
            <a:endParaRPr/>
          </a:p>
          <a:p>
            <a:pPr indent="-361950" lvl="0" marL="457200" rtl="0" algn="l">
              <a:spcBef>
                <a:spcPts val="0"/>
              </a:spcBef>
              <a:spcAft>
                <a:spcPts val="0"/>
              </a:spcAft>
              <a:buSzPts val="2100"/>
              <a:buAutoNum type="arabicPeriod"/>
            </a:pPr>
            <a:r>
              <a:rPr lang="en"/>
              <a:t>How could these phases be applied to assessment practices?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7" name="Shape 267"/>
        <p:cNvGrpSpPr/>
        <p:nvPr/>
      </p:nvGrpSpPr>
      <p:grpSpPr>
        <a:xfrm>
          <a:off x="0" y="0"/>
          <a:ext cx="0" cy="0"/>
          <a:chOff x="0" y="0"/>
          <a:chExt cx="0" cy="0"/>
        </a:xfrm>
      </p:grpSpPr>
      <p:sp>
        <p:nvSpPr>
          <p:cNvPr id="268" name="Google Shape;268;p33"/>
          <p:cNvSpPr txBox="1"/>
          <p:nvPr>
            <p:ph type="title"/>
          </p:nvPr>
        </p:nvSpPr>
        <p:spPr>
          <a:xfrm>
            <a:off x="311700" y="445025"/>
            <a:ext cx="8520600" cy="5727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Biggest Takeaway Waterfall Chat  </a:t>
            </a:r>
            <a:endParaRPr/>
          </a:p>
        </p:txBody>
      </p:sp>
      <p:sp>
        <p:nvSpPr>
          <p:cNvPr id="269" name="Google Shape;269;p33"/>
          <p:cNvSpPr txBox="1"/>
          <p:nvPr>
            <p:ph idx="1" type="body"/>
          </p:nvPr>
        </p:nvSpPr>
        <p:spPr>
          <a:xfrm>
            <a:off x="311700" y="1152475"/>
            <a:ext cx="8520600" cy="3416400"/>
          </a:xfrm>
          <a:prstGeom prst="rect">
            <a:avLst/>
          </a:prstGeom>
        </p:spPr>
        <p:txBody>
          <a:bodyPr anchorCtr="0" anchor="t" bIns="34275" lIns="68575" spcFirstLastPara="1" rIns="68575" wrap="square" tIns="34275">
            <a:noAutofit/>
          </a:bodyPr>
          <a:lstStyle/>
          <a:p>
            <a:pPr indent="0" lvl="0" marL="0" rtl="0" algn="l">
              <a:spcBef>
                <a:spcPts val="800"/>
              </a:spcBef>
              <a:spcAft>
                <a:spcPts val="0"/>
              </a:spcAft>
              <a:buNone/>
            </a:pPr>
            <a:r>
              <a:rPr lang="en"/>
              <a:t>Drop one word in the chat to summarize what you talked about in your group:</a:t>
            </a:r>
            <a:endParaRPr/>
          </a:p>
          <a:p>
            <a:pPr indent="0" lvl="0" marL="0" rtl="0" algn="l">
              <a:spcBef>
                <a:spcPts val="800"/>
              </a:spcBef>
              <a:spcAft>
                <a:spcPts val="0"/>
              </a:spcAft>
              <a:buNone/>
            </a:pPr>
            <a:r>
              <a:rPr lang="en"/>
              <a:t>How are language and learning connected?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3" name="Shape 273"/>
        <p:cNvGrpSpPr/>
        <p:nvPr/>
      </p:nvGrpSpPr>
      <p:grpSpPr>
        <a:xfrm>
          <a:off x="0" y="0"/>
          <a:ext cx="0" cy="0"/>
          <a:chOff x="0" y="0"/>
          <a:chExt cx="0" cy="0"/>
        </a:xfrm>
      </p:grpSpPr>
      <p:sp>
        <p:nvSpPr>
          <p:cNvPr id="274" name="Google Shape;274;p34"/>
          <p:cNvSpPr txBox="1"/>
          <p:nvPr/>
        </p:nvSpPr>
        <p:spPr>
          <a:xfrm>
            <a:off x="873100" y="457350"/>
            <a:ext cx="7641600" cy="5727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b="1" lang="en" sz="2700">
                <a:solidFill>
                  <a:srgbClr val="674EA7"/>
                </a:solidFill>
                <a:latin typeface="Spartan"/>
                <a:ea typeface="Spartan"/>
                <a:cs typeface="Spartan"/>
                <a:sym typeface="Spartan"/>
              </a:rPr>
              <a:t>Resources for Classroom Practice </a:t>
            </a:r>
            <a:endParaRPr b="1" sz="2700">
              <a:solidFill>
                <a:srgbClr val="674EA7"/>
              </a:solidFill>
              <a:latin typeface="Spartan"/>
              <a:ea typeface="Spartan"/>
              <a:cs typeface="Spartan"/>
              <a:sym typeface="Spartan"/>
            </a:endParaRPr>
          </a:p>
        </p:txBody>
      </p:sp>
      <p:grpSp>
        <p:nvGrpSpPr>
          <p:cNvPr id="275" name="Google Shape;275;p34"/>
          <p:cNvGrpSpPr/>
          <p:nvPr/>
        </p:nvGrpSpPr>
        <p:grpSpPr>
          <a:xfrm>
            <a:off x="1286124" y="1126732"/>
            <a:ext cx="6775633" cy="3271364"/>
            <a:chOff x="1593013" y="940260"/>
            <a:chExt cx="6036199" cy="2608119"/>
          </a:xfrm>
        </p:grpSpPr>
        <p:grpSp>
          <p:nvGrpSpPr>
            <p:cNvPr id="276" name="Google Shape;276;p34"/>
            <p:cNvGrpSpPr/>
            <p:nvPr/>
          </p:nvGrpSpPr>
          <p:grpSpPr>
            <a:xfrm>
              <a:off x="1593013" y="2904879"/>
              <a:ext cx="5957975" cy="643500"/>
              <a:chOff x="1593000" y="2322568"/>
              <a:chExt cx="5957975" cy="643500"/>
            </a:xfrm>
          </p:grpSpPr>
          <p:sp>
            <p:nvSpPr>
              <p:cNvPr id="277" name="Google Shape;277;p34"/>
              <p:cNvSpPr/>
              <p:nvPr/>
            </p:nvSpPr>
            <p:spPr>
              <a:xfrm>
                <a:off x="3728375" y="2322568"/>
                <a:ext cx="3822600" cy="643500"/>
              </a:xfrm>
              <a:prstGeom prst="rect">
                <a:avLst/>
              </a:prstGeom>
              <a:solidFill>
                <a:srgbClr val="EEEEE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 name="Google Shape;278;p34"/>
              <p:cNvSpPr/>
              <p:nvPr/>
            </p:nvSpPr>
            <p:spPr>
              <a:xfrm flipH="1">
                <a:off x="2283025" y="2322575"/>
                <a:ext cx="1844400" cy="642600"/>
              </a:xfrm>
              <a:prstGeom prst="rect">
                <a:avLst/>
              </a:prstGeom>
              <a:solidFill>
                <a:srgbClr val="1B786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 name="Google Shape;279;p34"/>
              <p:cNvSpPr/>
              <p:nvPr/>
            </p:nvSpPr>
            <p:spPr>
              <a:xfrm rot="-5400000">
                <a:off x="3501574" y="1934671"/>
                <a:ext cx="643356" cy="1419149"/>
              </a:xfrm>
              <a:prstGeom prst="flowChartOffpageConnector">
                <a:avLst/>
              </a:prstGeom>
              <a:solidFill>
                <a:srgbClr val="1B786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 name="Google Shape;280;p34"/>
              <p:cNvSpPr/>
              <p:nvPr/>
            </p:nvSpPr>
            <p:spPr>
              <a:xfrm>
                <a:off x="2342625" y="2399951"/>
                <a:ext cx="1940700" cy="495900"/>
              </a:xfrm>
              <a:prstGeom prst="rect">
                <a:avLst/>
              </a:prstGeom>
              <a:noFill/>
              <a:ln>
                <a:noFill/>
              </a:ln>
            </p:spPr>
            <p:txBody>
              <a:bodyPr anchorCtr="0" anchor="ctr" bIns="91425" lIns="91425" spcFirstLastPara="1" rIns="91425" wrap="square" tIns="91425">
                <a:noAutofit/>
              </a:bodyPr>
              <a:lstStyle/>
              <a:p>
                <a:pPr indent="0" lvl="0" marL="0" rtl="0" algn="l">
                  <a:lnSpc>
                    <a:spcPct val="115000"/>
                  </a:lnSpc>
                  <a:spcBef>
                    <a:spcPts val="0"/>
                  </a:spcBef>
                  <a:spcAft>
                    <a:spcPts val="0"/>
                  </a:spcAft>
                  <a:buNone/>
                </a:pPr>
                <a:r>
                  <a:rPr lang="en" sz="1300">
                    <a:solidFill>
                      <a:srgbClr val="FFFFFF"/>
                    </a:solidFill>
                    <a:latin typeface="Roboto Medium"/>
                    <a:ea typeface="Roboto Medium"/>
                    <a:cs typeface="Roboto Medium"/>
                    <a:sym typeface="Roboto Medium"/>
                  </a:rPr>
                  <a:t>Scaffolded Opportunities for Discourse </a:t>
                </a:r>
                <a:endParaRPr sz="1300">
                  <a:solidFill>
                    <a:srgbClr val="FFFFFF"/>
                  </a:solidFill>
                  <a:latin typeface="Roboto"/>
                  <a:ea typeface="Roboto"/>
                  <a:cs typeface="Roboto"/>
                  <a:sym typeface="Roboto"/>
                </a:endParaRPr>
              </a:p>
            </p:txBody>
          </p:sp>
          <p:sp>
            <p:nvSpPr>
              <p:cNvPr id="281" name="Google Shape;281;p34"/>
              <p:cNvSpPr/>
              <p:nvPr/>
            </p:nvSpPr>
            <p:spPr>
              <a:xfrm>
                <a:off x="1593000" y="2322568"/>
                <a:ext cx="690000" cy="642300"/>
              </a:xfrm>
              <a:prstGeom prst="rect">
                <a:avLst/>
              </a:prstGeom>
              <a:solidFill>
                <a:srgbClr val="1D7E74"/>
              </a:solidFill>
              <a:ln>
                <a:noFill/>
              </a:ln>
              <a:effectLst>
                <a:outerShdw blurRad="71438" rotWithShape="0" algn="bl" dir="2700000" dist="28575">
                  <a:srgbClr val="000000">
                    <a:alpha val="17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 name="Google Shape;282;p34"/>
              <p:cNvSpPr/>
              <p:nvPr/>
            </p:nvSpPr>
            <p:spPr>
              <a:xfrm>
                <a:off x="1593000" y="2322575"/>
                <a:ext cx="690000" cy="642600"/>
              </a:xfrm>
              <a:prstGeom prst="rect">
                <a:avLst/>
              </a:prstGeom>
              <a:solidFill>
                <a:srgbClr val="1F887E"/>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600">
                    <a:solidFill>
                      <a:srgbClr val="FFFFFF"/>
                    </a:solidFill>
                    <a:latin typeface="Roboto Thin"/>
                    <a:ea typeface="Roboto Thin"/>
                    <a:cs typeface="Roboto Thin"/>
                    <a:sym typeface="Roboto Thin"/>
                  </a:rPr>
                  <a:t>04</a:t>
                </a:r>
                <a:endParaRPr sz="2600">
                  <a:solidFill>
                    <a:srgbClr val="FFFFFF"/>
                  </a:solidFill>
                  <a:latin typeface="Roboto Thin"/>
                  <a:ea typeface="Roboto Thin"/>
                  <a:cs typeface="Roboto Thin"/>
                  <a:sym typeface="Roboto Thin"/>
                </a:endParaRPr>
              </a:p>
            </p:txBody>
          </p:sp>
          <p:sp>
            <p:nvSpPr>
              <p:cNvPr id="283" name="Google Shape;283;p34"/>
              <p:cNvSpPr/>
              <p:nvPr/>
            </p:nvSpPr>
            <p:spPr>
              <a:xfrm>
                <a:off x="4387850" y="2323750"/>
                <a:ext cx="2971200" cy="642300"/>
              </a:xfrm>
              <a:prstGeom prst="rect">
                <a:avLst/>
              </a:prstGeom>
              <a:noFill/>
              <a:ln>
                <a:noFill/>
              </a:ln>
            </p:spPr>
            <p:txBody>
              <a:bodyPr anchorCtr="0" anchor="ctr" bIns="91425" lIns="91425" spcFirstLastPara="1" rIns="91425" wrap="square" tIns="91425">
                <a:noAutofit/>
              </a:bodyPr>
              <a:lstStyle/>
              <a:p>
                <a:pPr indent="-304800" lvl="0" marL="457200" rtl="0" algn="l">
                  <a:lnSpc>
                    <a:spcPct val="115000"/>
                  </a:lnSpc>
                  <a:spcBef>
                    <a:spcPts val="0"/>
                  </a:spcBef>
                  <a:spcAft>
                    <a:spcPts val="0"/>
                  </a:spcAft>
                  <a:buClr>
                    <a:srgbClr val="1B786E"/>
                  </a:buClr>
                  <a:buSzPts val="1200"/>
                  <a:buFont typeface="Roboto"/>
                  <a:buChar char="●"/>
                </a:pPr>
                <a:r>
                  <a:rPr lang="en" sz="1200" u="sng">
                    <a:solidFill>
                      <a:schemeClr val="hlink"/>
                    </a:solidFill>
                    <a:latin typeface="Roboto"/>
                    <a:ea typeface="Roboto"/>
                    <a:cs typeface="Roboto"/>
                    <a:sym typeface="Roboto"/>
                    <a:hlinkClick r:id="rId3"/>
                  </a:rPr>
                  <a:t>STT 35: Foster Curiosity through Talk</a:t>
                </a:r>
                <a:endParaRPr sz="800">
                  <a:solidFill>
                    <a:srgbClr val="1B786E"/>
                  </a:solidFill>
                  <a:latin typeface="Roboto"/>
                  <a:ea typeface="Roboto"/>
                  <a:cs typeface="Roboto"/>
                  <a:sym typeface="Roboto"/>
                </a:endParaRPr>
              </a:p>
              <a:p>
                <a:pPr indent="0" lvl="0" marL="457200" rtl="0" algn="l">
                  <a:lnSpc>
                    <a:spcPct val="115000"/>
                  </a:lnSpc>
                  <a:spcBef>
                    <a:spcPts val="0"/>
                  </a:spcBef>
                  <a:spcAft>
                    <a:spcPts val="0"/>
                  </a:spcAft>
                  <a:buNone/>
                </a:pPr>
                <a:r>
                  <a:t/>
                </a:r>
                <a:endParaRPr sz="800">
                  <a:solidFill>
                    <a:srgbClr val="1B786E"/>
                  </a:solidFill>
                  <a:latin typeface="Roboto"/>
                  <a:ea typeface="Roboto"/>
                  <a:cs typeface="Roboto"/>
                  <a:sym typeface="Roboto"/>
                </a:endParaRPr>
              </a:p>
            </p:txBody>
          </p:sp>
        </p:grpSp>
        <p:grpSp>
          <p:nvGrpSpPr>
            <p:cNvPr id="284" name="Google Shape;284;p34"/>
            <p:cNvGrpSpPr/>
            <p:nvPr/>
          </p:nvGrpSpPr>
          <p:grpSpPr>
            <a:xfrm>
              <a:off x="1593013" y="2250012"/>
              <a:ext cx="5957975" cy="643500"/>
              <a:chOff x="1593000" y="2322568"/>
              <a:chExt cx="5957975" cy="643500"/>
            </a:xfrm>
          </p:grpSpPr>
          <p:sp>
            <p:nvSpPr>
              <p:cNvPr id="285" name="Google Shape;285;p34"/>
              <p:cNvSpPr/>
              <p:nvPr/>
            </p:nvSpPr>
            <p:spPr>
              <a:xfrm>
                <a:off x="3728375" y="2322568"/>
                <a:ext cx="3822600" cy="643500"/>
              </a:xfrm>
              <a:prstGeom prst="rect">
                <a:avLst/>
              </a:prstGeom>
              <a:solidFill>
                <a:srgbClr val="EEEEE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 name="Google Shape;286;p34"/>
              <p:cNvSpPr/>
              <p:nvPr/>
            </p:nvSpPr>
            <p:spPr>
              <a:xfrm flipH="1">
                <a:off x="2283025" y="2322575"/>
                <a:ext cx="1844400" cy="642600"/>
              </a:xfrm>
              <a:prstGeom prst="rect">
                <a:avLst/>
              </a:prstGeom>
              <a:solidFill>
                <a:srgbClr val="1B786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 name="Google Shape;287;p34"/>
              <p:cNvSpPr/>
              <p:nvPr/>
            </p:nvSpPr>
            <p:spPr>
              <a:xfrm rot="-5400000">
                <a:off x="3501574" y="1934671"/>
                <a:ext cx="643356" cy="1419149"/>
              </a:xfrm>
              <a:prstGeom prst="flowChartOffpageConnector">
                <a:avLst/>
              </a:prstGeom>
              <a:solidFill>
                <a:srgbClr val="1B786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 name="Google Shape;288;p34"/>
              <p:cNvSpPr/>
              <p:nvPr/>
            </p:nvSpPr>
            <p:spPr>
              <a:xfrm>
                <a:off x="2342625" y="2399951"/>
                <a:ext cx="1940700" cy="495900"/>
              </a:xfrm>
              <a:prstGeom prst="rect">
                <a:avLst/>
              </a:prstGeom>
              <a:noFill/>
              <a:ln>
                <a:noFill/>
              </a:ln>
            </p:spPr>
            <p:txBody>
              <a:bodyPr anchorCtr="0" anchor="ctr" bIns="91425" lIns="91425" spcFirstLastPara="1" rIns="91425" wrap="square" tIns="91425">
                <a:noAutofit/>
              </a:bodyPr>
              <a:lstStyle/>
              <a:p>
                <a:pPr indent="0" lvl="0" marL="0" rtl="0" algn="l">
                  <a:lnSpc>
                    <a:spcPct val="115000"/>
                  </a:lnSpc>
                  <a:spcBef>
                    <a:spcPts val="0"/>
                  </a:spcBef>
                  <a:spcAft>
                    <a:spcPts val="0"/>
                  </a:spcAft>
                  <a:buNone/>
                </a:pPr>
                <a:r>
                  <a:rPr lang="en" sz="1200">
                    <a:solidFill>
                      <a:srgbClr val="FFFFFF"/>
                    </a:solidFill>
                    <a:latin typeface="Roboto Medium"/>
                    <a:ea typeface="Roboto Medium"/>
                    <a:cs typeface="Roboto Medium"/>
                    <a:sym typeface="Roboto Medium"/>
                  </a:rPr>
                  <a:t>Explicit Language Instruction</a:t>
                </a:r>
                <a:endParaRPr sz="1200">
                  <a:solidFill>
                    <a:srgbClr val="FFFFFF"/>
                  </a:solidFill>
                  <a:latin typeface="Roboto"/>
                  <a:ea typeface="Roboto"/>
                  <a:cs typeface="Roboto"/>
                  <a:sym typeface="Roboto"/>
                </a:endParaRPr>
              </a:p>
            </p:txBody>
          </p:sp>
          <p:sp>
            <p:nvSpPr>
              <p:cNvPr id="289" name="Google Shape;289;p34"/>
              <p:cNvSpPr/>
              <p:nvPr/>
            </p:nvSpPr>
            <p:spPr>
              <a:xfrm>
                <a:off x="1593000" y="2322568"/>
                <a:ext cx="690000" cy="642300"/>
              </a:xfrm>
              <a:prstGeom prst="rect">
                <a:avLst/>
              </a:prstGeom>
              <a:solidFill>
                <a:srgbClr val="1D7E74"/>
              </a:solidFill>
              <a:ln>
                <a:noFill/>
              </a:ln>
              <a:effectLst>
                <a:outerShdw blurRad="71438" rotWithShape="0" algn="bl" dir="2700000" dist="28575">
                  <a:srgbClr val="000000">
                    <a:alpha val="17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 name="Google Shape;290;p34"/>
              <p:cNvSpPr/>
              <p:nvPr/>
            </p:nvSpPr>
            <p:spPr>
              <a:xfrm>
                <a:off x="1593000" y="2322575"/>
                <a:ext cx="690000" cy="642600"/>
              </a:xfrm>
              <a:prstGeom prst="rect">
                <a:avLst/>
              </a:prstGeom>
              <a:solidFill>
                <a:srgbClr val="1F887E"/>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600">
                    <a:solidFill>
                      <a:srgbClr val="FFFFFF"/>
                    </a:solidFill>
                    <a:latin typeface="Roboto Thin"/>
                    <a:ea typeface="Roboto Thin"/>
                    <a:cs typeface="Roboto Thin"/>
                    <a:sym typeface="Roboto Thin"/>
                  </a:rPr>
                  <a:t>03</a:t>
                </a:r>
                <a:endParaRPr sz="2600">
                  <a:solidFill>
                    <a:srgbClr val="FFFFFF"/>
                  </a:solidFill>
                  <a:latin typeface="Roboto Thin"/>
                  <a:ea typeface="Roboto Thin"/>
                  <a:cs typeface="Roboto Thin"/>
                  <a:sym typeface="Roboto Thin"/>
                </a:endParaRPr>
              </a:p>
            </p:txBody>
          </p:sp>
          <p:sp>
            <p:nvSpPr>
              <p:cNvPr id="291" name="Google Shape;291;p34"/>
              <p:cNvSpPr/>
              <p:nvPr/>
            </p:nvSpPr>
            <p:spPr>
              <a:xfrm>
                <a:off x="4387850" y="2323750"/>
                <a:ext cx="2971200" cy="642300"/>
              </a:xfrm>
              <a:prstGeom prst="rect">
                <a:avLst/>
              </a:prstGeom>
              <a:noFill/>
              <a:ln>
                <a:noFill/>
              </a:ln>
            </p:spPr>
            <p:txBody>
              <a:bodyPr anchorCtr="0" anchor="ctr" bIns="91425" lIns="91425" spcFirstLastPara="1" rIns="91425" wrap="square" tIns="91425">
                <a:noAutofit/>
              </a:bodyPr>
              <a:lstStyle/>
              <a:p>
                <a:pPr indent="-298450" lvl="0" marL="457200" rtl="0" algn="l">
                  <a:lnSpc>
                    <a:spcPct val="115000"/>
                  </a:lnSpc>
                  <a:spcBef>
                    <a:spcPts val="0"/>
                  </a:spcBef>
                  <a:spcAft>
                    <a:spcPts val="0"/>
                  </a:spcAft>
                  <a:buClr>
                    <a:srgbClr val="1B786E"/>
                  </a:buClr>
                  <a:buSzPts val="1100"/>
                  <a:buFont typeface="Roboto"/>
                  <a:buChar char="●"/>
                </a:pPr>
                <a:r>
                  <a:rPr lang="en" sz="1100" u="sng">
                    <a:solidFill>
                      <a:schemeClr val="hlink"/>
                    </a:solidFill>
                    <a:latin typeface="Roboto"/>
                    <a:ea typeface="Roboto"/>
                    <a:cs typeface="Roboto"/>
                    <a:sym typeface="Roboto"/>
                    <a:hlinkClick r:id="rId4"/>
                  </a:rPr>
                  <a:t>STT 66: Develop Conceptual Meaning First</a:t>
                </a:r>
                <a:endParaRPr sz="1100">
                  <a:solidFill>
                    <a:srgbClr val="1B786E"/>
                  </a:solidFill>
                  <a:latin typeface="Roboto"/>
                  <a:ea typeface="Roboto"/>
                  <a:cs typeface="Roboto"/>
                  <a:sym typeface="Roboto"/>
                </a:endParaRPr>
              </a:p>
              <a:p>
                <a:pPr indent="-298450" lvl="0" marL="457200" rtl="0" algn="l">
                  <a:lnSpc>
                    <a:spcPct val="115000"/>
                  </a:lnSpc>
                  <a:spcBef>
                    <a:spcPts val="0"/>
                  </a:spcBef>
                  <a:spcAft>
                    <a:spcPts val="0"/>
                  </a:spcAft>
                  <a:buClr>
                    <a:srgbClr val="1B786E"/>
                  </a:buClr>
                  <a:buSzPts val="1100"/>
                  <a:buFont typeface="Roboto"/>
                  <a:buChar char="●"/>
                </a:pPr>
                <a:r>
                  <a:rPr lang="en" sz="1100" u="sng">
                    <a:solidFill>
                      <a:schemeClr val="hlink"/>
                    </a:solidFill>
                    <a:latin typeface="Roboto"/>
                    <a:ea typeface="Roboto"/>
                    <a:cs typeface="Roboto"/>
                    <a:sym typeface="Roboto"/>
                    <a:hlinkClick r:id="rId5"/>
                  </a:rPr>
                  <a:t>WIDA Standards</a:t>
                </a:r>
                <a:r>
                  <a:rPr lang="en" sz="1100">
                    <a:solidFill>
                      <a:srgbClr val="1B786E"/>
                    </a:solidFill>
                    <a:latin typeface="Roboto"/>
                    <a:ea typeface="Roboto"/>
                    <a:cs typeface="Roboto"/>
                    <a:sym typeface="Roboto"/>
                  </a:rPr>
                  <a:t> </a:t>
                </a:r>
                <a:endParaRPr sz="1100">
                  <a:solidFill>
                    <a:srgbClr val="1B786E"/>
                  </a:solidFill>
                  <a:latin typeface="Roboto"/>
                  <a:ea typeface="Roboto"/>
                  <a:cs typeface="Roboto"/>
                  <a:sym typeface="Roboto"/>
                </a:endParaRPr>
              </a:p>
              <a:p>
                <a:pPr indent="0" lvl="0" marL="457200" rtl="0" algn="l">
                  <a:lnSpc>
                    <a:spcPct val="115000"/>
                  </a:lnSpc>
                  <a:spcBef>
                    <a:spcPts val="0"/>
                  </a:spcBef>
                  <a:spcAft>
                    <a:spcPts val="0"/>
                  </a:spcAft>
                  <a:buNone/>
                </a:pPr>
                <a:r>
                  <a:t/>
                </a:r>
                <a:endParaRPr sz="800">
                  <a:solidFill>
                    <a:srgbClr val="1B786E"/>
                  </a:solidFill>
                  <a:latin typeface="Roboto"/>
                  <a:ea typeface="Roboto"/>
                  <a:cs typeface="Roboto"/>
                  <a:sym typeface="Roboto"/>
                </a:endParaRPr>
              </a:p>
            </p:txBody>
          </p:sp>
        </p:grpSp>
        <p:grpSp>
          <p:nvGrpSpPr>
            <p:cNvPr id="292" name="Google Shape;292;p34"/>
            <p:cNvGrpSpPr/>
            <p:nvPr/>
          </p:nvGrpSpPr>
          <p:grpSpPr>
            <a:xfrm>
              <a:off x="1593013" y="940260"/>
              <a:ext cx="6036199" cy="643500"/>
              <a:chOff x="1593000" y="2322568"/>
              <a:chExt cx="6036199" cy="643500"/>
            </a:xfrm>
          </p:grpSpPr>
          <p:sp>
            <p:nvSpPr>
              <p:cNvPr id="293" name="Google Shape;293;p34"/>
              <p:cNvSpPr/>
              <p:nvPr/>
            </p:nvSpPr>
            <p:spPr>
              <a:xfrm>
                <a:off x="3728375" y="2322568"/>
                <a:ext cx="3822600" cy="643500"/>
              </a:xfrm>
              <a:prstGeom prst="rect">
                <a:avLst/>
              </a:prstGeom>
              <a:solidFill>
                <a:srgbClr val="EEEEE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 name="Google Shape;294;p34"/>
              <p:cNvSpPr/>
              <p:nvPr/>
            </p:nvSpPr>
            <p:spPr>
              <a:xfrm flipH="1">
                <a:off x="2283025" y="2322575"/>
                <a:ext cx="1844400" cy="642600"/>
              </a:xfrm>
              <a:prstGeom prst="rect">
                <a:avLst/>
              </a:prstGeom>
              <a:solidFill>
                <a:srgbClr val="1B786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 name="Google Shape;295;p34"/>
              <p:cNvSpPr/>
              <p:nvPr/>
            </p:nvSpPr>
            <p:spPr>
              <a:xfrm rot="-5400000">
                <a:off x="3501574" y="1934671"/>
                <a:ext cx="643356" cy="1419149"/>
              </a:xfrm>
              <a:prstGeom prst="flowChartOffpageConnector">
                <a:avLst/>
              </a:prstGeom>
              <a:solidFill>
                <a:srgbClr val="1B786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 name="Google Shape;296;p34"/>
              <p:cNvSpPr/>
              <p:nvPr/>
            </p:nvSpPr>
            <p:spPr>
              <a:xfrm>
                <a:off x="2342625" y="2399951"/>
                <a:ext cx="1940700" cy="495900"/>
              </a:xfrm>
              <a:prstGeom prst="rect">
                <a:avLst/>
              </a:prstGeom>
              <a:noFill/>
              <a:ln>
                <a:noFill/>
              </a:ln>
            </p:spPr>
            <p:txBody>
              <a:bodyPr anchorCtr="0" anchor="ctr" bIns="91425" lIns="91425" spcFirstLastPara="1" rIns="91425" wrap="square" tIns="91425">
                <a:noAutofit/>
              </a:bodyPr>
              <a:lstStyle/>
              <a:p>
                <a:pPr indent="0" lvl="0" marL="0" rtl="0" algn="l">
                  <a:lnSpc>
                    <a:spcPct val="115000"/>
                  </a:lnSpc>
                  <a:spcBef>
                    <a:spcPts val="0"/>
                  </a:spcBef>
                  <a:spcAft>
                    <a:spcPts val="0"/>
                  </a:spcAft>
                  <a:buNone/>
                </a:pPr>
                <a:r>
                  <a:rPr lang="en" sz="1900">
                    <a:solidFill>
                      <a:srgbClr val="FFFFFF"/>
                    </a:solidFill>
                    <a:latin typeface="Roboto Medium"/>
                    <a:ea typeface="Roboto Medium"/>
                    <a:cs typeface="Roboto Medium"/>
                    <a:sym typeface="Roboto Medium"/>
                  </a:rPr>
                  <a:t>Pre-assessment </a:t>
                </a:r>
                <a:endParaRPr sz="1900">
                  <a:solidFill>
                    <a:srgbClr val="FFFFFF"/>
                  </a:solidFill>
                  <a:latin typeface="Roboto"/>
                  <a:ea typeface="Roboto"/>
                  <a:cs typeface="Roboto"/>
                  <a:sym typeface="Roboto"/>
                </a:endParaRPr>
              </a:p>
            </p:txBody>
          </p:sp>
          <p:sp>
            <p:nvSpPr>
              <p:cNvPr id="297" name="Google Shape;297;p34"/>
              <p:cNvSpPr/>
              <p:nvPr/>
            </p:nvSpPr>
            <p:spPr>
              <a:xfrm>
                <a:off x="1593000" y="2322568"/>
                <a:ext cx="690000" cy="642300"/>
              </a:xfrm>
              <a:prstGeom prst="rect">
                <a:avLst/>
              </a:prstGeom>
              <a:solidFill>
                <a:srgbClr val="1D7E74"/>
              </a:solidFill>
              <a:ln>
                <a:noFill/>
              </a:ln>
              <a:effectLst>
                <a:outerShdw blurRad="71438" rotWithShape="0" algn="bl" dir="2700000" dist="28575">
                  <a:srgbClr val="000000">
                    <a:alpha val="17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 name="Google Shape;298;p34"/>
              <p:cNvSpPr/>
              <p:nvPr/>
            </p:nvSpPr>
            <p:spPr>
              <a:xfrm>
                <a:off x="1593000" y="2322575"/>
                <a:ext cx="690000" cy="642600"/>
              </a:xfrm>
              <a:prstGeom prst="rect">
                <a:avLst/>
              </a:prstGeom>
              <a:solidFill>
                <a:srgbClr val="1F887E"/>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600">
                    <a:solidFill>
                      <a:srgbClr val="FFFFFF"/>
                    </a:solidFill>
                    <a:latin typeface="Roboto Thin"/>
                    <a:ea typeface="Roboto Thin"/>
                    <a:cs typeface="Roboto Thin"/>
                    <a:sym typeface="Roboto Thin"/>
                  </a:rPr>
                  <a:t>01</a:t>
                </a:r>
                <a:endParaRPr sz="2600">
                  <a:solidFill>
                    <a:srgbClr val="FFFFFF"/>
                  </a:solidFill>
                  <a:latin typeface="Roboto Thin"/>
                  <a:ea typeface="Roboto Thin"/>
                  <a:cs typeface="Roboto Thin"/>
                  <a:sym typeface="Roboto Thin"/>
                </a:endParaRPr>
              </a:p>
            </p:txBody>
          </p:sp>
          <p:sp>
            <p:nvSpPr>
              <p:cNvPr id="299" name="Google Shape;299;p34"/>
              <p:cNvSpPr/>
              <p:nvPr/>
            </p:nvSpPr>
            <p:spPr>
              <a:xfrm>
                <a:off x="4321999" y="2323758"/>
                <a:ext cx="3307200" cy="642300"/>
              </a:xfrm>
              <a:prstGeom prst="rect">
                <a:avLst/>
              </a:prstGeom>
              <a:noFill/>
              <a:ln>
                <a:noFill/>
              </a:ln>
            </p:spPr>
            <p:txBody>
              <a:bodyPr anchorCtr="0" anchor="ctr" bIns="91425" lIns="91425" spcFirstLastPara="1" rIns="91425" wrap="square" tIns="91425">
                <a:noAutofit/>
              </a:bodyPr>
              <a:lstStyle/>
              <a:p>
                <a:pPr indent="-298450" lvl="0" marL="457200" rtl="0" algn="l">
                  <a:lnSpc>
                    <a:spcPct val="115000"/>
                  </a:lnSpc>
                  <a:spcBef>
                    <a:spcPts val="0"/>
                  </a:spcBef>
                  <a:spcAft>
                    <a:spcPts val="0"/>
                  </a:spcAft>
                  <a:buClr>
                    <a:srgbClr val="1B786E"/>
                  </a:buClr>
                  <a:buSzPts val="1100"/>
                  <a:buFont typeface="Roboto"/>
                  <a:buChar char="●"/>
                </a:pPr>
                <a:r>
                  <a:rPr lang="en" sz="1100" u="sng">
                    <a:solidFill>
                      <a:schemeClr val="hlink"/>
                    </a:solidFill>
                    <a:latin typeface="Roboto"/>
                    <a:ea typeface="Roboto"/>
                    <a:cs typeface="Roboto"/>
                    <a:sym typeface="Roboto"/>
                    <a:hlinkClick r:id="rId6"/>
                  </a:rPr>
                  <a:t>Uncovering Student Ideas:</a:t>
                </a:r>
                <a:r>
                  <a:rPr lang="en" sz="1100">
                    <a:solidFill>
                      <a:srgbClr val="1B786E"/>
                    </a:solidFill>
                    <a:latin typeface="Roboto"/>
                    <a:ea typeface="Roboto"/>
                    <a:cs typeface="Roboto"/>
                    <a:sym typeface="Roboto"/>
                  </a:rPr>
                  <a:t> Pre-assessment probes</a:t>
                </a:r>
                <a:endParaRPr sz="1100">
                  <a:solidFill>
                    <a:srgbClr val="1B786E"/>
                  </a:solidFill>
                  <a:latin typeface="Roboto"/>
                  <a:ea typeface="Roboto"/>
                  <a:cs typeface="Roboto"/>
                  <a:sym typeface="Roboto"/>
                </a:endParaRPr>
              </a:p>
              <a:p>
                <a:pPr indent="0" lvl="0" marL="457200" rtl="0" algn="l">
                  <a:lnSpc>
                    <a:spcPct val="115000"/>
                  </a:lnSpc>
                  <a:spcBef>
                    <a:spcPts val="0"/>
                  </a:spcBef>
                  <a:spcAft>
                    <a:spcPts val="0"/>
                  </a:spcAft>
                  <a:buNone/>
                </a:pPr>
                <a:r>
                  <a:t/>
                </a:r>
                <a:endParaRPr sz="1100">
                  <a:solidFill>
                    <a:srgbClr val="1B786E"/>
                  </a:solidFill>
                  <a:latin typeface="Roboto"/>
                  <a:ea typeface="Roboto"/>
                  <a:cs typeface="Roboto"/>
                  <a:sym typeface="Roboto"/>
                </a:endParaRPr>
              </a:p>
            </p:txBody>
          </p:sp>
        </p:grpSp>
        <p:grpSp>
          <p:nvGrpSpPr>
            <p:cNvPr id="300" name="Google Shape;300;p34"/>
            <p:cNvGrpSpPr/>
            <p:nvPr/>
          </p:nvGrpSpPr>
          <p:grpSpPr>
            <a:xfrm>
              <a:off x="1593013" y="1595119"/>
              <a:ext cx="5957975" cy="643500"/>
              <a:chOff x="1593000" y="2322568"/>
              <a:chExt cx="5957975" cy="643500"/>
            </a:xfrm>
          </p:grpSpPr>
          <p:sp>
            <p:nvSpPr>
              <p:cNvPr id="301" name="Google Shape;301;p34"/>
              <p:cNvSpPr/>
              <p:nvPr/>
            </p:nvSpPr>
            <p:spPr>
              <a:xfrm>
                <a:off x="3728375" y="2322568"/>
                <a:ext cx="3822600" cy="643500"/>
              </a:xfrm>
              <a:prstGeom prst="rect">
                <a:avLst/>
              </a:prstGeom>
              <a:solidFill>
                <a:srgbClr val="EEEEE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 name="Google Shape;302;p34"/>
              <p:cNvSpPr/>
              <p:nvPr/>
            </p:nvSpPr>
            <p:spPr>
              <a:xfrm flipH="1">
                <a:off x="2283025" y="2322575"/>
                <a:ext cx="1844400" cy="642600"/>
              </a:xfrm>
              <a:prstGeom prst="rect">
                <a:avLst/>
              </a:prstGeom>
              <a:solidFill>
                <a:srgbClr val="1B786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 name="Google Shape;303;p34"/>
              <p:cNvSpPr/>
              <p:nvPr/>
            </p:nvSpPr>
            <p:spPr>
              <a:xfrm rot="-5400000">
                <a:off x="3501574" y="1934671"/>
                <a:ext cx="643356" cy="1419149"/>
              </a:xfrm>
              <a:prstGeom prst="flowChartOffpageConnector">
                <a:avLst/>
              </a:prstGeom>
              <a:solidFill>
                <a:srgbClr val="1B786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 name="Google Shape;304;p34"/>
              <p:cNvSpPr/>
              <p:nvPr/>
            </p:nvSpPr>
            <p:spPr>
              <a:xfrm>
                <a:off x="1593000" y="2322568"/>
                <a:ext cx="690000" cy="642300"/>
              </a:xfrm>
              <a:prstGeom prst="rect">
                <a:avLst/>
              </a:prstGeom>
              <a:solidFill>
                <a:srgbClr val="1D7E74"/>
              </a:solidFill>
              <a:ln>
                <a:noFill/>
              </a:ln>
              <a:effectLst>
                <a:outerShdw blurRad="71438" rotWithShape="0" algn="bl" dir="2700000" dist="28575">
                  <a:srgbClr val="000000">
                    <a:alpha val="17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 name="Google Shape;305;p34"/>
              <p:cNvSpPr/>
              <p:nvPr/>
            </p:nvSpPr>
            <p:spPr>
              <a:xfrm>
                <a:off x="4387850" y="2323750"/>
                <a:ext cx="2971200" cy="642300"/>
              </a:xfrm>
              <a:prstGeom prst="rect">
                <a:avLst/>
              </a:prstGeom>
              <a:noFill/>
              <a:ln>
                <a:noFill/>
              </a:ln>
            </p:spPr>
            <p:txBody>
              <a:bodyPr anchorCtr="0" anchor="ctr" bIns="91425" lIns="91425" spcFirstLastPara="1" rIns="91425" wrap="square" tIns="91425">
                <a:noAutofit/>
              </a:bodyPr>
              <a:lstStyle/>
              <a:p>
                <a:pPr indent="-298450" lvl="0" marL="457200" rtl="0" algn="l">
                  <a:lnSpc>
                    <a:spcPct val="115000"/>
                  </a:lnSpc>
                  <a:spcBef>
                    <a:spcPts val="0"/>
                  </a:spcBef>
                  <a:spcAft>
                    <a:spcPts val="0"/>
                  </a:spcAft>
                  <a:buClr>
                    <a:srgbClr val="1B786E"/>
                  </a:buClr>
                  <a:buSzPts val="1100"/>
                  <a:buFont typeface="Roboto"/>
                  <a:buChar char="●"/>
                </a:pPr>
                <a:r>
                  <a:rPr lang="en" sz="1100" u="sng">
                    <a:solidFill>
                      <a:schemeClr val="hlink"/>
                    </a:solidFill>
                    <a:latin typeface="Roboto"/>
                    <a:ea typeface="Roboto"/>
                    <a:cs typeface="Roboto"/>
                    <a:sym typeface="Roboto"/>
                    <a:hlinkClick r:id="rId7"/>
                  </a:rPr>
                  <a:t>Exploratorium Science Snacks:</a:t>
                </a:r>
                <a:r>
                  <a:rPr lang="en" sz="1100">
                    <a:solidFill>
                      <a:srgbClr val="1B786E"/>
                    </a:solidFill>
                    <a:latin typeface="Roboto"/>
                    <a:ea typeface="Roboto"/>
                    <a:cs typeface="Roboto"/>
                    <a:sym typeface="Roboto"/>
                  </a:rPr>
                  <a:t> Phenomenon-based lessons</a:t>
                </a:r>
                <a:endParaRPr sz="1100">
                  <a:solidFill>
                    <a:srgbClr val="1B786E"/>
                  </a:solidFill>
                  <a:latin typeface="Roboto"/>
                  <a:ea typeface="Roboto"/>
                  <a:cs typeface="Roboto"/>
                  <a:sym typeface="Roboto"/>
                </a:endParaRPr>
              </a:p>
              <a:p>
                <a:pPr indent="0" lvl="0" marL="457200" rtl="0" algn="l">
                  <a:lnSpc>
                    <a:spcPct val="115000"/>
                  </a:lnSpc>
                  <a:spcBef>
                    <a:spcPts val="0"/>
                  </a:spcBef>
                  <a:spcAft>
                    <a:spcPts val="0"/>
                  </a:spcAft>
                  <a:buNone/>
                </a:pPr>
                <a:r>
                  <a:t/>
                </a:r>
                <a:endParaRPr sz="1100">
                  <a:solidFill>
                    <a:srgbClr val="1B786E"/>
                  </a:solidFill>
                  <a:latin typeface="Roboto"/>
                  <a:ea typeface="Roboto"/>
                  <a:cs typeface="Roboto"/>
                  <a:sym typeface="Roboto"/>
                </a:endParaRPr>
              </a:p>
            </p:txBody>
          </p:sp>
          <p:sp>
            <p:nvSpPr>
              <p:cNvPr id="306" name="Google Shape;306;p34"/>
              <p:cNvSpPr/>
              <p:nvPr/>
            </p:nvSpPr>
            <p:spPr>
              <a:xfrm>
                <a:off x="2342625" y="2399951"/>
                <a:ext cx="1940700" cy="495900"/>
              </a:xfrm>
              <a:prstGeom prst="rect">
                <a:avLst/>
              </a:prstGeom>
              <a:noFill/>
              <a:ln>
                <a:noFill/>
              </a:ln>
            </p:spPr>
            <p:txBody>
              <a:bodyPr anchorCtr="0" anchor="ctr" bIns="91425" lIns="91425" spcFirstLastPara="1" rIns="91425" wrap="square" tIns="91425">
                <a:noAutofit/>
              </a:bodyPr>
              <a:lstStyle/>
              <a:p>
                <a:pPr indent="0" lvl="0" marL="0" rtl="0" algn="l">
                  <a:lnSpc>
                    <a:spcPct val="115000"/>
                  </a:lnSpc>
                  <a:spcBef>
                    <a:spcPts val="0"/>
                  </a:spcBef>
                  <a:spcAft>
                    <a:spcPts val="0"/>
                  </a:spcAft>
                  <a:buNone/>
                </a:pPr>
                <a:r>
                  <a:rPr lang="en" sz="1200">
                    <a:solidFill>
                      <a:srgbClr val="FFFFFF"/>
                    </a:solidFill>
                    <a:latin typeface="Roboto Medium"/>
                    <a:ea typeface="Roboto Medium"/>
                    <a:cs typeface="Roboto Medium"/>
                    <a:sym typeface="Roboto Medium"/>
                  </a:rPr>
                  <a:t>Everyday Content Instruction</a:t>
                </a:r>
                <a:endParaRPr sz="1200">
                  <a:solidFill>
                    <a:srgbClr val="FFFFFF"/>
                  </a:solidFill>
                  <a:latin typeface="Roboto"/>
                  <a:ea typeface="Roboto"/>
                  <a:cs typeface="Roboto"/>
                  <a:sym typeface="Roboto"/>
                </a:endParaRPr>
              </a:p>
            </p:txBody>
          </p:sp>
          <p:sp>
            <p:nvSpPr>
              <p:cNvPr id="307" name="Google Shape;307;p34"/>
              <p:cNvSpPr/>
              <p:nvPr/>
            </p:nvSpPr>
            <p:spPr>
              <a:xfrm>
                <a:off x="1593000" y="2322575"/>
                <a:ext cx="690000" cy="642600"/>
              </a:xfrm>
              <a:prstGeom prst="rect">
                <a:avLst/>
              </a:prstGeom>
              <a:solidFill>
                <a:srgbClr val="1F887E"/>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600">
                    <a:solidFill>
                      <a:srgbClr val="FFFFFF"/>
                    </a:solidFill>
                    <a:latin typeface="Roboto Thin"/>
                    <a:ea typeface="Roboto Thin"/>
                    <a:cs typeface="Roboto Thin"/>
                    <a:sym typeface="Roboto Thin"/>
                  </a:rPr>
                  <a:t>02</a:t>
                </a:r>
                <a:endParaRPr sz="2600">
                  <a:solidFill>
                    <a:srgbClr val="FFFFFF"/>
                  </a:solidFill>
                  <a:latin typeface="Roboto Thin"/>
                  <a:ea typeface="Roboto Thin"/>
                  <a:cs typeface="Roboto Thin"/>
                  <a:sym typeface="Roboto Thin"/>
                </a:endParaRPr>
              </a:p>
            </p:txBody>
          </p:sp>
        </p:grpSp>
      </p:gr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1" name="Shape 311"/>
        <p:cNvGrpSpPr/>
        <p:nvPr/>
      </p:nvGrpSpPr>
      <p:grpSpPr>
        <a:xfrm>
          <a:off x="0" y="0"/>
          <a:ext cx="0" cy="0"/>
          <a:chOff x="0" y="0"/>
          <a:chExt cx="0" cy="0"/>
        </a:xfrm>
      </p:grpSpPr>
      <p:sp>
        <p:nvSpPr>
          <p:cNvPr id="312" name="Google Shape;312;p35"/>
          <p:cNvSpPr txBox="1"/>
          <p:nvPr>
            <p:ph type="ctrTitle"/>
          </p:nvPr>
        </p:nvSpPr>
        <p:spPr>
          <a:xfrm>
            <a:off x="311708" y="1319850"/>
            <a:ext cx="8520600" cy="2052600"/>
          </a:xfrm>
          <a:prstGeom prst="rect">
            <a:avLst/>
          </a:prstGeom>
        </p:spPr>
        <p:txBody>
          <a:bodyPr anchorCtr="0" anchor="b" bIns="34275" lIns="68575" spcFirstLastPara="1" rIns="68575" wrap="square" tIns="34275">
            <a:noAutofit/>
          </a:bodyPr>
          <a:lstStyle/>
          <a:p>
            <a:pPr indent="0" lvl="0" marL="0" rtl="0" algn="ctr">
              <a:spcBef>
                <a:spcPts val="0"/>
              </a:spcBef>
              <a:spcAft>
                <a:spcPts val="0"/>
              </a:spcAft>
              <a:buNone/>
            </a:pPr>
            <a:r>
              <a:rPr lang="en"/>
              <a:t>Science in the City</a:t>
            </a:r>
            <a:endParaRPr/>
          </a:p>
        </p:txBody>
      </p:sp>
      <p:sp>
        <p:nvSpPr>
          <p:cNvPr id="313" name="Google Shape;313;p35"/>
          <p:cNvSpPr txBox="1"/>
          <p:nvPr/>
        </p:nvSpPr>
        <p:spPr>
          <a:xfrm>
            <a:off x="267825" y="215450"/>
            <a:ext cx="6419100" cy="1754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2400">
                <a:solidFill>
                  <a:schemeClr val="dk1"/>
                </a:solidFill>
                <a:latin typeface="Spartan"/>
                <a:ea typeface="Spartan"/>
                <a:cs typeface="Spartan"/>
                <a:sym typeface="Spartan"/>
              </a:rPr>
              <a:t>Thank you for attending! </a:t>
            </a:r>
            <a:endParaRPr sz="2400">
              <a:solidFill>
                <a:schemeClr val="dk1"/>
              </a:solidFill>
              <a:latin typeface="Spartan"/>
              <a:ea typeface="Spartan"/>
              <a:cs typeface="Spartan"/>
              <a:sym typeface="Spartan"/>
            </a:endParaRPr>
          </a:p>
          <a:p>
            <a:pPr indent="0" lvl="0" marL="0" rtl="0" algn="l">
              <a:spcBef>
                <a:spcPts val="0"/>
              </a:spcBef>
              <a:spcAft>
                <a:spcPts val="0"/>
              </a:spcAft>
              <a:buNone/>
            </a:pPr>
            <a:r>
              <a:rPr lang="en" sz="2400">
                <a:solidFill>
                  <a:schemeClr val="dk1"/>
                </a:solidFill>
                <a:latin typeface="Spartan"/>
                <a:ea typeface="Spartan"/>
                <a:cs typeface="Spartan"/>
                <a:sym typeface="Spartan"/>
              </a:rPr>
              <a:t>Please provide us with</a:t>
            </a:r>
            <a:r>
              <a:rPr lang="en" sz="2400">
                <a:solidFill>
                  <a:srgbClr val="351C75"/>
                </a:solidFill>
                <a:latin typeface="Spartan"/>
                <a:ea typeface="Spartan"/>
                <a:cs typeface="Spartan"/>
                <a:sym typeface="Spartan"/>
              </a:rPr>
              <a:t> </a:t>
            </a:r>
            <a:r>
              <a:rPr lang="en" sz="2400" u="sng">
                <a:solidFill>
                  <a:schemeClr val="hlink"/>
                </a:solidFill>
                <a:latin typeface="Spartan"/>
                <a:ea typeface="Spartan"/>
                <a:cs typeface="Spartan"/>
                <a:sym typeface="Spartan"/>
                <a:hlinkClick r:id="rId3"/>
              </a:rPr>
              <a:t>feedback</a:t>
            </a:r>
            <a:r>
              <a:rPr lang="en" sz="2400">
                <a:solidFill>
                  <a:srgbClr val="351C75"/>
                </a:solidFill>
                <a:latin typeface="Spartan"/>
                <a:ea typeface="Spartan"/>
                <a:cs typeface="Spartan"/>
                <a:sym typeface="Spartan"/>
              </a:rPr>
              <a:t>.</a:t>
            </a:r>
            <a:endParaRPr sz="2400">
              <a:solidFill>
                <a:srgbClr val="351C75"/>
              </a:solidFill>
              <a:latin typeface="Spartan"/>
              <a:ea typeface="Spartan"/>
              <a:cs typeface="Spartan"/>
              <a:sym typeface="Spartan"/>
            </a:endParaRPr>
          </a:p>
          <a:p>
            <a:pPr indent="0" lvl="0" marL="0" rtl="0" algn="l">
              <a:spcBef>
                <a:spcPts val="0"/>
              </a:spcBef>
              <a:spcAft>
                <a:spcPts val="0"/>
              </a:spcAft>
              <a:buNone/>
            </a:pPr>
            <a:r>
              <a:t/>
            </a:r>
            <a:endParaRPr sz="2400">
              <a:solidFill>
                <a:schemeClr val="dk1"/>
              </a:solidFill>
              <a:latin typeface="Spartan"/>
              <a:ea typeface="Spartan"/>
              <a:cs typeface="Spartan"/>
              <a:sym typeface="Spartan"/>
            </a:endParaRPr>
          </a:p>
          <a:p>
            <a:pPr indent="0" lvl="0" marL="0" rtl="0" algn="l">
              <a:spcBef>
                <a:spcPts val="0"/>
              </a:spcBef>
              <a:spcAft>
                <a:spcPts val="0"/>
              </a:spcAft>
              <a:buNone/>
            </a:pPr>
            <a:r>
              <a:rPr lang="en" sz="2400">
                <a:solidFill>
                  <a:schemeClr val="dk1"/>
                </a:solidFill>
                <a:latin typeface="Spartan"/>
                <a:ea typeface="Spartan"/>
                <a:cs typeface="Spartan"/>
                <a:sym typeface="Spartan"/>
              </a:rPr>
              <a:t>Reminder: Join us for Session 5</a:t>
            </a:r>
            <a:endParaRPr sz="2400">
              <a:solidFill>
                <a:schemeClr val="dk1"/>
              </a:solidFill>
              <a:latin typeface="Spartan"/>
              <a:ea typeface="Spartan"/>
              <a:cs typeface="Spartan"/>
              <a:sym typeface="Spartan"/>
            </a:endParaRPr>
          </a:p>
          <a:p>
            <a:pPr indent="0" lvl="0" marL="0" rtl="0" algn="l">
              <a:spcBef>
                <a:spcPts val="0"/>
              </a:spcBef>
              <a:spcAft>
                <a:spcPts val="0"/>
              </a:spcAft>
              <a:buNone/>
            </a:pPr>
            <a:r>
              <a:rPr lang="en" sz="2400">
                <a:solidFill>
                  <a:schemeClr val="dk1"/>
                </a:solidFill>
                <a:latin typeface="Spartan"/>
                <a:ea typeface="Spartan"/>
                <a:cs typeface="Spartan"/>
                <a:sym typeface="Spartan"/>
              </a:rPr>
              <a:t>Link to the </a:t>
            </a:r>
            <a:r>
              <a:rPr lang="en" sz="2400" u="sng">
                <a:solidFill>
                  <a:schemeClr val="hlink"/>
                </a:solidFill>
                <a:latin typeface="Spartan"/>
                <a:ea typeface="Spartan"/>
                <a:cs typeface="Spartan"/>
                <a:sym typeface="Spartan"/>
                <a:hlinkClick r:id="rId4"/>
              </a:rPr>
              <a:t>Hub</a:t>
            </a:r>
            <a:endParaRPr sz="2400">
              <a:solidFill>
                <a:srgbClr val="351C75"/>
              </a:solidFill>
              <a:latin typeface="Spartan"/>
              <a:ea typeface="Spartan"/>
              <a:cs typeface="Spartan"/>
              <a:sym typeface="Spartan"/>
            </a:endParaRPr>
          </a:p>
        </p:txBody>
      </p:sp>
      <p:sp>
        <p:nvSpPr>
          <p:cNvPr id="314" name="Google Shape;314;p35"/>
          <p:cNvSpPr txBox="1"/>
          <p:nvPr/>
        </p:nvSpPr>
        <p:spPr>
          <a:xfrm>
            <a:off x="302250" y="3647625"/>
            <a:ext cx="8387100" cy="6156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en" sz="2800">
                <a:solidFill>
                  <a:schemeClr val="dk2"/>
                </a:solidFill>
                <a:latin typeface="Spartan"/>
                <a:ea typeface="Spartan"/>
                <a:cs typeface="Spartan"/>
                <a:sym typeface="Spartan"/>
              </a:rPr>
              <a:t>Session </a:t>
            </a:r>
            <a:r>
              <a:rPr lang="en" sz="2800">
                <a:solidFill>
                  <a:schemeClr val="dk2"/>
                </a:solidFill>
                <a:latin typeface="Spartan"/>
                <a:ea typeface="Spartan"/>
                <a:cs typeface="Spartan"/>
                <a:sym typeface="Spartan"/>
              </a:rPr>
              <a:t>4</a:t>
            </a:r>
            <a:r>
              <a:rPr lang="en" sz="2800">
                <a:solidFill>
                  <a:schemeClr val="dk2"/>
                </a:solidFill>
                <a:latin typeface="Spartan"/>
                <a:ea typeface="Spartan"/>
                <a:cs typeface="Spartan"/>
                <a:sym typeface="Spartan"/>
              </a:rPr>
              <a:t>: #SITCbookchat</a:t>
            </a:r>
            <a:endParaRPr>
              <a:solidFill>
                <a:schemeClr val="dk2"/>
              </a:solidFill>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Custom Design">
  <a:themeElements>
    <a:clrScheme name="KSDE">
      <a:dk1>
        <a:srgbClr val="12284C"/>
      </a:dk1>
      <a:lt1>
        <a:srgbClr val="FFFFFF"/>
      </a:lt1>
      <a:dk2>
        <a:srgbClr val="12284C"/>
      </a:dk2>
      <a:lt2>
        <a:srgbClr val="E7E6E6"/>
      </a:lt2>
      <a:accent1>
        <a:srgbClr val="FFA400"/>
      </a:accent1>
      <a:accent2>
        <a:srgbClr val="12284C"/>
      </a:accent2>
      <a:accent3>
        <a:srgbClr val="00B796"/>
      </a:accent3>
      <a:accent4>
        <a:srgbClr val="005587"/>
      </a:accent4>
      <a:accent5>
        <a:srgbClr val="D50032"/>
      </a:accent5>
      <a:accent6>
        <a:srgbClr val="3E4043"/>
      </a:accent6>
      <a:hlink>
        <a:srgbClr val="12284C"/>
      </a:hlink>
      <a:folHlink>
        <a:srgbClr val="53565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